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60" d="100"/>
          <a:sy n="60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University.studies@mtsu.edu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University.studies@mtsu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4D454-F9B4-4E5C-9822-AA22E634DE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48EC7-1F8E-4B4F-AF0B-4B7C8C72BA98}">
      <dgm:prSet/>
      <dgm:spPr/>
      <dgm:t>
        <a:bodyPr/>
        <a:lstStyle/>
        <a:p>
          <a:r>
            <a:rPr lang="en-US"/>
            <a:t>I-20 Issued</a:t>
          </a:r>
        </a:p>
      </dgm:t>
    </dgm:pt>
    <dgm:pt modelId="{8A1722F2-FEA5-4091-8D19-D2912E23B05A}" type="parTrans" cxnId="{FA13704E-1C6C-4792-9AD6-E906FCEE976F}">
      <dgm:prSet/>
      <dgm:spPr/>
      <dgm:t>
        <a:bodyPr/>
        <a:lstStyle/>
        <a:p>
          <a:endParaRPr lang="en-US"/>
        </a:p>
      </dgm:t>
    </dgm:pt>
    <dgm:pt modelId="{76B6E574-64DC-4C8F-8C2E-9A6EC982B2BF}" type="sibTrans" cxnId="{FA13704E-1C6C-4792-9AD6-E906FCEE976F}">
      <dgm:prSet/>
      <dgm:spPr/>
      <dgm:t>
        <a:bodyPr/>
        <a:lstStyle/>
        <a:p>
          <a:endParaRPr lang="en-US"/>
        </a:p>
      </dgm:t>
    </dgm:pt>
    <dgm:pt modelId="{388831A1-2390-4F3C-9365-15184E9727E4}">
      <dgm:prSet/>
      <dgm:spPr/>
      <dgm:t>
        <a:bodyPr/>
        <a:lstStyle/>
        <a:p>
          <a:r>
            <a:rPr lang="en-US"/>
            <a:t>Student Accounts </a:t>
          </a:r>
        </a:p>
      </dgm:t>
    </dgm:pt>
    <dgm:pt modelId="{FCA12D7B-ABDF-42CB-A4B0-5B93922E41DD}" type="parTrans" cxnId="{669356C2-F30C-40F5-AF94-45B3D94BC1E0}">
      <dgm:prSet/>
      <dgm:spPr/>
      <dgm:t>
        <a:bodyPr/>
        <a:lstStyle/>
        <a:p>
          <a:endParaRPr lang="en-US"/>
        </a:p>
      </dgm:t>
    </dgm:pt>
    <dgm:pt modelId="{13509358-DB06-4AD7-AF0C-6A2206A5C32B}" type="sibTrans" cxnId="{669356C2-F30C-40F5-AF94-45B3D94BC1E0}">
      <dgm:prSet/>
      <dgm:spPr/>
      <dgm:t>
        <a:bodyPr/>
        <a:lstStyle/>
        <a:p>
          <a:endParaRPr lang="en-US"/>
        </a:p>
      </dgm:t>
    </dgm:pt>
    <dgm:pt modelId="{71CC9DF5-CBAC-4DEE-B449-6636D2A983B8}">
      <dgm:prSet/>
      <dgm:spPr/>
      <dgm:t>
        <a:bodyPr/>
        <a:lstStyle/>
        <a:p>
          <a:r>
            <a:rPr lang="en-US"/>
            <a:t>Placement Tests </a:t>
          </a:r>
        </a:p>
      </dgm:t>
    </dgm:pt>
    <dgm:pt modelId="{9D973823-97D8-468B-897B-3B060DA867D8}" type="parTrans" cxnId="{33C9F81F-E6E1-4DB3-831B-91D8432741BD}">
      <dgm:prSet/>
      <dgm:spPr/>
      <dgm:t>
        <a:bodyPr/>
        <a:lstStyle/>
        <a:p>
          <a:endParaRPr lang="en-US"/>
        </a:p>
      </dgm:t>
    </dgm:pt>
    <dgm:pt modelId="{BE506C71-2190-485A-A6E1-F9EC17B35EB4}" type="sibTrans" cxnId="{33C9F81F-E6E1-4DB3-831B-91D8432741BD}">
      <dgm:prSet/>
      <dgm:spPr/>
      <dgm:t>
        <a:bodyPr/>
        <a:lstStyle/>
        <a:p>
          <a:endParaRPr lang="en-US"/>
        </a:p>
      </dgm:t>
    </dgm:pt>
    <dgm:pt modelId="{E97218CA-7313-4E98-9E24-6F941636FDF3}">
      <dgm:prSet/>
      <dgm:spPr/>
      <dgm:t>
        <a:bodyPr/>
        <a:lstStyle/>
        <a:p>
          <a:r>
            <a:rPr lang="en-US"/>
            <a:t>New to Blue Orientation</a:t>
          </a:r>
        </a:p>
      </dgm:t>
    </dgm:pt>
    <dgm:pt modelId="{7FFA3343-07E4-44E4-881B-F654184E355D}" type="parTrans" cxnId="{6E7B4C53-F37D-4598-9CEB-29BA65CC226F}">
      <dgm:prSet/>
      <dgm:spPr/>
      <dgm:t>
        <a:bodyPr/>
        <a:lstStyle/>
        <a:p>
          <a:endParaRPr lang="en-US"/>
        </a:p>
      </dgm:t>
    </dgm:pt>
    <dgm:pt modelId="{B84A530E-CF8F-4C8C-8EBD-A96A878C1AC5}" type="sibTrans" cxnId="{6E7B4C53-F37D-4598-9CEB-29BA65CC226F}">
      <dgm:prSet/>
      <dgm:spPr/>
      <dgm:t>
        <a:bodyPr/>
        <a:lstStyle/>
        <a:p>
          <a:endParaRPr lang="en-US"/>
        </a:p>
      </dgm:t>
    </dgm:pt>
    <dgm:pt modelId="{7C4E7378-865C-42DD-B6CA-13CB79AB0CCE}">
      <dgm:prSet/>
      <dgm:spPr/>
      <dgm:t>
        <a:bodyPr/>
        <a:lstStyle/>
        <a:p>
          <a:r>
            <a:rPr lang="en-US"/>
            <a:t>Housing and Immunizations </a:t>
          </a:r>
        </a:p>
      </dgm:t>
    </dgm:pt>
    <dgm:pt modelId="{6F5159FA-F5CF-497E-B7D5-2D9F801F3194}" type="parTrans" cxnId="{22203970-90A1-4613-A90F-903063F10894}">
      <dgm:prSet/>
      <dgm:spPr/>
      <dgm:t>
        <a:bodyPr/>
        <a:lstStyle/>
        <a:p>
          <a:endParaRPr lang="en-US"/>
        </a:p>
      </dgm:t>
    </dgm:pt>
    <dgm:pt modelId="{53FB6F38-A44A-4BC5-85BD-6B1B39673417}" type="sibTrans" cxnId="{22203970-90A1-4613-A90F-903063F10894}">
      <dgm:prSet/>
      <dgm:spPr/>
      <dgm:t>
        <a:bodyPr/>
        <a:lstStyle/>
        <a:p>
          <a:endParaRPr lang="en-US"/>
        </a:p>
      </dgm:t>
    </dgm:pt>
    <dgm:pt modelId="{CCFD93CE-BE9A-4A1C-BCDA-210D3B59C7A4}">
      <dgm:prSet/>
      <dgm:spPr/>
      <dgm:t>
        <a:bodyPr/>
        <a:lstStyle/>
        <a:p>
          <a:r>
            <a:rPr lang="en-US"/>
            <a:t>International Check In </a:t>
          </a:r>
        </a:p>
      </dgm:t>
    </dgm:pt>
    <dgm:pt modelId="{D8FA0D44-E191-4B2B-9899-EEF85F7B4BD4}" type="parTrans" cxnId="{F709E13E-2E82-4798-A46A-021AD3E17CA1}">
      <dgm:prSet/>
      <dgm:spPr/>
      <dgm:t>
        <a:bodyPr/>
        <a:lstStyle/>
        <a:p>
          <a:endParaRPr lang="en-US"/>
        </a:p>
      </dgm:t>
    </dgm:pt>
    <dgm:pt modelId="{AD43DDB7-3EC2-4060-A587-69C43EC0FC43}" type="sibTrans" cxnId="{F709E13E-2E82-4798-A46A-021AD3E17CA1}">
      <dgm:prSet/>
      <dgm:spPr/>
      <dgm:t>
        <a:bodyPr/>
        <a:lstStyle/>
        <a:p>
          <a:endParaRPr lang="en-US"/>
        </a:p>
      </dgm:t>
    </dgm:pt>
    <dgm:pt modelId="{90BBD101-CFE2-4EBB-A7B3-D8699FBED8CF}" type="pres">
      <dgm:prSet presAssocID="{7954D454-F9B4-4E5C-9822-AA22E634DE5E}" presName="CompostProcess" presStyleCnt="0">
        <dgm:presLayoutVars>
          <dgm:dir/>
          <dgm:resizeHandles val="exact"/>
        </dgm:presLayoutVars>
      </dgm:prSet>
      <dgm:spPr/>
    </dgm:pt>
    <dgm:pt modelId="{0FA8EDAB-439A-4A52-9800-3BF866D3413C}" type="pres">
      <dgm:prSet presAssocID="{7954D454-F9B4-4E5C-9822-AA22E634DE5E}" presName="arrow" presStyleLbl="bgShp" presStyleIdx="0" presStyleCnt="1"/>
      <dgm:spPr/>
    </dgm:pt>
    <dgm:pt modelId="{054DBB22-C2DA-47EF-918A-31D10CD24537}" type="pres">
      <dgm:prSet presAssocID="{7954D454-F9B4-4E5C-9822-AA22E634DE5E}" presName="linearProcess" presStyleCnt="0"/>
      <dgm:spPr/>
    </dgm:pt>
    <dgm:pt modelId="{6CA1C504-75DA-4055-AC7E-F7386BCD7492}" type="pres">
      <dgm:prSet presAssocID="{26C48EC7-1F8E-4B4F-AF0B-4B7C8C72BA98}" presName="textNode" presStyleLbl="node1" presStyleIdx="0" presStyleCnt="6">
        <dgm:presLayoutVars>
          <dgm:bulletEnabled val="1"/>
        </dgm:presLayoutVars>
      </dgm:prSet>
      <dgm:spPr/>
    </dgm:pt>
    <dgm:pt modelId="{0B26273E-102F-40C6-9573-E97B26892F3C}" type="pres">
      <dgm:prSet presAssocID="{76B6E574-64DC-4C8F-8C2E-9A6EC982B2BF}" presName="sibTrans" presStyleCnt="0"/>
      <dgm:spPr/>
    </dgm:pt>
    <dgm:pt modelId="{C8A18946-4488-47E0-9BC4-694367BD18EE}" type="pres">
      <dgm:prSet presAssocID="{388831A1-2390-4F3C-9365-15184E9727E4}" presName="textNode" presStyleLbl="node1" presStyleIdx="1" presStyleCnt="6">
        <dgm:presLayoutVars>
          <dgm:bulletEnabled val="1"/>
        </dgm:presLayoutVars>
      </dgm:prSet>
      <dgm:spPr/>
    </dgm:pt>
    <dgm:pt modelId="{6617BBB2-66EB-4DEC-8F14-1D4843A86040}" type="pres">
      <dgm:prSet presAssocID="{13509358-DB06-4AD7-AF0C-6A2206A5C32B}" presName="sibTrans" presStyleCnt="0"/>
      <dgm:spPr/>
    </dgm:pt>
    <dgm:pt modelId="{BCC5B233-211F-42BA-BDAF-564EF527CEFF}" type="pres">
      <dgm:prSet presAssocID="{71CC9DF5-CBAC-4DEE-B449-6636D2A983B8}" presName="textNode" presStyleLbl="node1" presStyleIdx="2" presStyleCnt="6">
        <dgm:presLayoutVars>
          <dgm:bulletEnabled val="1"/>
        </dgm:presLayoutVars>
      </dgm:prSet>
      <dgm:spPr/>
    </dgm:pt>
    <dgm:pt modelId="{D38D231A-1DCB-48B2-B22D-F72C0792EAD8}" type="pres">
      <dgm:prSet presAssocID="{BE506C71-2190-485A-A6E1-F9EC17B35EB4}" presName="sibTrans" presStyleCnt="0"/>
      <dgm:spPr/>
    </dgm:pt>
    <dgm:pt modelId="{49E713A2-F35A-437D-A99D-A94A3698AFA0}" type="pres">
      <dgm:prSet presAssocID="{E97218CA-7313-4E98-9E24-6F941636FDF3}" presName="textNode" presStyleLbl="node1" presStyleIdx="3" presStyleCnt="6">
        <dgm:presLayoutVars>
          <dgm:bulletEnabled val="1"/>
        </dgm:presLayoutVars>
      </dgm:prSet>
      <dgm:spPr/>
    </dgm:pt>
    <dgm:pt modelId="{939E4952-B5D5-4003-881D-A783DC6C0897}" type="pres">
      <dgm:prSet presAssocID="{B84A530E-CF8F-4C8C-8EBD-A96A878C1AC5}" presName="sibTrans" presStyleCnt="0"/>
      <dgm:spPr/>
    </dgm:pt>
    <dgm:pt modelId="{34656BF0-ED1E-4C4D-BEDE-A5F51295E501}" type="pres">
      <dgm:prSet presAssocID="{7C4E7378-865C-42DD-B6CA-13CB79AB0CCE}" presName="textNode" presStyleLbl="node1" presStyleIdx="4" presStyleCnt="6">
        <dgm:presLayoutVars>
          <dgm:bulletEnabled val="1"/>
        </dgm:presLayoutVars>
      </dgm:prSet>
      <dgm:spPr/>
    </dgm:pt>
    <dgm:pt modelId="{7811EBDE-7740-4FA4-B16B-C23DF73C7297}" type="pres">
      <dgm:prSet presAssocID="{53FB6F38-A44A-4BC5-85BD-6B1B39673417}" presName="sibTrans" presStyleCnt="0"/>
      <dgm:spPr/>
    </dgm:pt>
    <dgm:pt modelId="{65523B17-0027-4599-BECE-E2108CC3B5BC}" type="pres">
      <dgm:prSet presAssocID="{CCFD93CE-BE9A-4A1C-BCDA-210D3B59C7A4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3C9F81F-E6E1-4DB3-831B-91D8432741BD}" srcId="{7954D454-F9B4-4E5C-9822-AA22E634DE5E}" destId="{71CC9DF5-CBAC-4DEE-B449-6636D2A983B8}" srcOrd="2" destOrd="0" parTransId="{9D973823-97D8-468B-897B-3B060DA867D8}" sibTransId="{BE506C71-2190-485A-A6E1-F9EC17B35EB4}"/>
    <dgm:cxn modelId="{FB78A028-0C26-4439-826B-B5C3218160C0}" type="presOf" srcId="{26C48EC7-1F8E-4B4F-AF0B-4B7C8C72BA98}" destId="{6CA1C504-75DA-4055-AC7E-F7386BCD7492}" srcOrd="0" destOrd="0" presId="urn:microsoft.com/office/officeart/2005/8/layout/hProcess9"/>
    <dgm:cxn modelId="{3CA6272B-CBC0-44B9-954D-F6534C42C1A5}" type="presOf" srcId="{E97218CA-7313-4E98-9E24-6F941636FDF3}" destId="{49E713A2-F35A-437D-A99D-A94A3698AFA0}" srcOrd="0" destOrd="0" presId="urn:microsoft.com/office/officeart/2005/8/layout/hProcess9"/>
    <dgm:cxn modelId="{F709E13E-2E82-4798-A46A-021AD3E17CA1}" srcId="{7954D454-F9B4-4E5C-9822-AA22E634DE5E}" destId="{CCFD93CE-BE9A-4A1C-BCDA-210D3B59C7A4}" srcOrd="5" destOrd="0" parTransId="{D8FA0D44-E191-4B2B-9899-EEF85F7B4BD4}" sibTransId="{AD43DDB7-3EC2-4060-A587-69C43EC0FC43}"/>
    <dgm:cxn modelId="{5FC3555D-9735-466D-AA94-D5F3406F1037}" type="presOf" srcId="{388831A1-2390-4F3C-9365-15184E9727E4}" destId="{C8A18946-4488-47E0-9BC4-694367BD18EE}" srcOrd="0" destOrd="0" presId="urn:microsoft.com/office/officeart/2005/8/layout/hProcess9"/>
    <dgm:cxn modelId="{62B66167-596B-4F03-BB57-DC62F2787CB6}" type="presOf" srcId="{71CC9DF5-CBAC-4DEE-B449-6636D2A983B8}" destId="{BCC5B233-211F-42BA-BDAF-564EF527CEFF}" srcOrd="0" destOrd="0" presId="urn:microsoft.com/office/officeart/2005/8/layout/hProcess9"/>
    <dgm:cxn modelId="{FA13704E-1C6C-4792-9AD6-E906FCEE976F}" srcId="{7954D454-F9B4-4E5C-9822-AA22E634DE5E}" destId="{26C48EC7-1F8E-4B4F-AF0B-4B7C8C72BA98}" srcOrd="0" destOrd="0" parTransId="{8A1722F2-FEA5-4091-8D19-D2912E23B05A}" sibTransId="{76B6E574-64DC-4C8F-8C2E-9A6EC982B2BF}"/>
    <dgm:cxn modelId="{22203970-90A1-4613-A90F-903063F10894}" srcId="{7954D454-F9B4-4E5C-9822-AA22E634DE5E}" destId="{7C4E7378-865C-42DD-B6CA-13CB79AB0CCE}" srcOrd="4" destOrd="0" parTransId="{6F5159FA-F5CF-497E-B7D5-2D9F801F3194}" sibTransId="{53FB6F38-A44A-4BC5-85BD-6B1B39673417}"/>
    <dgm:cxn modelId="{6E7B4C53-F37D-4598-9CEB-29BA65CC226F}" srcId="{7954D454-F9B4-4E5C-9822-AA22E634DE5E}" destId="{E97218CA-7313-4E98-9E24-6F941636FDF3}" srcOrd="3" destOrd="0" parTransId="{7FFA3343-07E4-44E4-881B-F654184E355D}" sibTransId="{B84A530E-CF8F-4C8C-8EBD-A96A878C1AC5}"/>
    <dgm:cxn modelId="{6FFCBA74-1E8E-4515-ADFF-CDA3D872BA94}" type="presOf" srcId="{CCFD93CE-BE9A-4A1C-BCDA-210D3B59C7A4}" destId="{65523B17-0027-4599-BECE-E2108CC3B5BC}" srcOrd="0" destOrd="0" presId="urn:microsoft.com/office/officeart/2005/8/layout/hProcess9"/>
    <dgm:cxn modelId="{9DA6698E-A735-4FA3-B35A-DA15189F4C9B}" type="presOf" srcId="{7C4E7378-865C-42DD-B6CA-13CB79AB0CCE}" destId="{34656BF0-ED1E-4C4D-BEDE-A5F51295E501}" srcOrd="0" destOrd="0" presId="urn:microsoft.com/office/officeart/2005/8/layout/hProcess9"/>
    <dgm:cxn modelId="{669356C2-F30C-40F5-AF94-45B3D94BC1E0}" srcId="{7954D454-F9B4-4E5C-9822-AA22E634DE5E}" destId="{388831A1-2390-4F3C-9365-15184E9727E4}" srcOrd="1" destOrd="0" parTransId="{FCA12D7B-ABDF-42CB-A4B0-5B93922E41DD}" sibTransId="{13509358-DB06-4AD7-AF0C-6A2206A5C32B}"/>
    <dgm:cxn modelId="{4605B2F9-1A41-4F61-98DA-8194C5862886}" type="presOf" srcId="{7954D454-F9B4-4E5C-9822-AA22E634DE5E}" destId="{90BBD101-CFE2-4EBB-A7B3-D8699FBED8CF}" srcOrd="0" destOrd="0" presId="urn:microsoft.com/office/officeart/2005/8/layout/hProcess9"/>
    <dgm:cxn modelId="{E5FBBF0B-7D22-4D3C-BB8F-02186954901E}" type="presParOf" srcId="{90BBD101-CFE2-4EBB-A7B3-D8699FBED8CF}" destId="{0FA8EDAB-439A-4A52-9800-3BF866D3413C}" srcOrd="0" destOrd="0" presId="urn:microsoft.com/office/officeart/2005/8/layout/hProcess9"/>
    <dgm:cxn modelId="{E061E74C-4ABD-486D-BB0A-FEC876B46DCD}" type="presParOf" srcId="{90BBD101-CFE2-4EBB-A7B3-D8699FBED8CF}" destId="{054DBB22-C2DA-47EF-918A-31D10CD24537}" srcOrd="1" destOrd="0" presId="urn:microsoft.com/office/officeart/2005/8/layout/hProcess9"/>
    <dgm:cxn modelId="{83AB3AC2-4B36-4487-A83E-727169D87F6E}" type="presParOf" srcId="{054DBB22-C2DA-47EF-918A-31D10CD24537}" destId="{6CA1C504-75DA-4055-AC7E-F7386BCD7492}" srcOrd="0" destOrd="0" presId="urn:microsoft.com/office/officeart/2005/8/layout/hProcess9"/>
    <dgm:cxn modelId="{2A7D36EB-F273-41E9-9B3E-3B1909B6D808}" type="presParOf" srcId="{054DBB22-C2DA-47EF-918A-31D10CD24537}" destId="{0B26273E-102F-40C6-9573-E97B26892F3C}" srcOrd="1" destOrd="0" presId="urn:microsoft.com/office/officeart/2005/8/layout/hProcess9"/>
    <dgm:cxn modelId="{12397EC2-9974-47A9-9704-F29FE3A77E98}" type="presParOf" srcId="{054DBB22-C2DA-47EF-918A-31D10CD24537}" destId="{C8A18946-4488-47E0-9BC4-694367BD18EE}" srcOrd="2" destOrd="0" presId="urn:microsoft.com/office/officeart/2005/8/layout/hProcess9"/>
    <dgm:cxn modelId="{9BDBAE40-7F44-463B-84E9-0CEBB3F98914}" type="presParOf" srcId="{054DBB22-C2DA-47EF-918A-31D10CD24537}" destId="{6617BBB2-66EB-4DEC-8F14-1D4843A86040}" srcOrd="3" destOrd="0" presId="urn:microsoft.com/office/officeart/2005/8/layout/hProcess9"/>
    <dgm:cxn modelId="{4EBBE208-A189-421A-A3CB-FD33AEA73FF4}" type="presParOf" srcId="{054DBB22-C2DA-47EF-918A-31D10CD24537}" destId="{BCC5B233-211F-42BA-BDAF-564EF527CEFF}" srcOrd="4" destOrd="0" presId="urn:microsoft.com/office/officeart/2005/8/layout/hProcess9"/>
    <dgm:cxn modelId="{2730F0AB-BF67-4785-9CEB-18B082239F09}" type="presParOf" srcId="{054DBB22-C2DA-47EF-918A-31D10CD24537}" destId="{D38D231A-1DCB-48B2-B22D-F72C0792EAD8}" srcOrd="5" destOrd="0" presId="urn:microsoft.com/office/officeart/2005/8/layout/hProcess9"/>
    <dgm:cxn modelId="{F0B5EF12-9755-4DEA-92C5-6E5CBC7AC750}" type="presParOf" srcId="{054DBB22-C2DA-47EF-918A-31D10CD24537}" destId="{49E713A2-F35A-437D-A99D-A94A3698AFA0}" srcOrd="6" destOrd="0" presId="urn:microsoft.com/office/officeart/2005/8/layout/hProcess9"/>
    <dgm:cxn modelId="{AA6F55F5-F197-4DEB-B9FF-20E0B0254D0A}" type="presParOf" srcId="{054DBB22-C2DA-47EF-918A-31D10CD24537}" destId="{939E4952-B5D5-4003-881D-A783DC6C0897}" srcOrd="7" destOrd="0" presId="urn:microsoft.com/office/officeart/2005/8/layout/hProcess9"/>
    <dgm:cxn modelId="{9CF45471-42F8-4F48-9263-5D15BCC66BD7}" type="presParOf" srcId="{054DBB22-C2DA-47EF-918A-31D10CD24537}" destId="{34656BF0-ED1E-4C4D-BEDE-A5F51295E501}" srcOrd="8" destOrd="0" presId="urn:microsoft.com/office/officeart/2005/8/layout/hProcess9"/>
    <dgm:cxn modelId="{30AEE8BA-A476-4238-A908-621FF893790E}" type="presParOf" srcId="{054DBB22-C2DA-47EF-918A-31D10CD24537}" destId="{7811EBDE-7740-4FA4-B16B-C23DF73C7297}" srcOrd="9" destOrd="0" presId="urn:microsoft.com/office/officeart/2005/8/layout/hProcess9"/>
    <dgm:cxn modelId="{34C4D531-3766-44DD-B911-32D68669C466}" type="presParOf" srcId="{054DBB22-C2DA-47EF-918A-31D10CD24537}" destId="{65523B17-0027-4599-BECE-E2108CC3B5B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3AFA89-316D-42FE-82BE-85150185F4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B0B8C1-9DDE-4D54-8EEE-2C05F4C04F80}">
      <dgm:prSet/>
      <dgm:spPr/>
      <dgm:t>
        <a:bodyPr/>
        <a:lstStyle/>
        <a:p>
          <a:r>
            <a:rPr lang="en-US"/>
            <a:t>Digitally submit Visa, I-94, and signed I-20</a:t>
          </a:r>
        </a:p>
      </dgm:t>
    </dgm:pt>
    <dgm:pt modelId="{6E56EDB2-19B2-402C-8C84-839E76A7EED2}" type="parTrans" cxnId="{813079B5-250B-4825-96EF-EC6700F86454}">
      <dgm:prSet/>
      <dgm:spPr/>
      <dgm:t>
        <a:bodyPr/>
        <a:lstStyle/>
        <a:p>
          <a:endParaRPr lang="en-US"/>
        </a:p>
      </dgm:t>
    </dgm:pt>
    <dgm:pt modelId="{FC58C0CE-46B7-486B-B88C-92D28F72145C}" type="sibTrans" cxnId="{813079B5-250B-4825-96EF-EC6700F86454}">
      <dgm:prSet/>
      <dgm:spPr/>
      <dgm:t>
        <a:bodyPr/>
        <a:lstStyle/>
        <a:p>
          <a:endParaRPr lang="en-US"/>
        </a:p>
      </dgm:t>
    </dgm:pt>
    <dgm:pt modelId="{80C0F6F6-2DD5-405F-9750-A15CA9DD00C1}">
      <dgm:prSet/>
      <dgm:spPr/>
      <dgm:t>
        <a:bodyPr/>
        <a:lstStyle/>
        <a:p>
          <a:r>
            <a:rPr lang="en-US"/>
            <a:t>Attend International Orientation </a:t>
          </a:r>
        </a:p>
      </dgm:t>
    </dgm:pt>
    <dgm:pt modelId="{4D4C28D3-D34D-46AF-8D7D-4DFE5E642EFA}" type="parTrans" cxnId="{00179BD3-27FC-45EE-AF05-9699F694B693}">
      <dgm:prSet/>
      <dgm:spPr/>
      <dgm:t>
        <a:bodyPr/>
        <a:lstStyle/>
        <a:p>
          <a:endParaRPr lang="en-US"/>
        </a:p>
      </dgm:t>
    </dgm:pt>
    <dgm:pt modelId="{6487F89E-9DD1-4B3C-B9CA-19368DB886B7}" type="sibTrans" cxnId="{00179BD3-27FC-45EE-AF05-9699F694B693}">
      <dgm:prSet/>
      <dgm:spPr/>
      <dgm:t>
        <a:bodyPr/>
        <a:lstStyle/>
        <a:p>
          <a:endParaRPr lang="en-US"/>
        </a:p>
      </dgm:t>
    </dgm:pt>
    <dgm:pt modelId="{38BAE4B4-46B2-4AE3-9CE3-22CF020DB693}">
      <dgm:prSet/>
      <dgm:spPr/>
      <dgm:t>
        <a:bodyPr/>
        <a:lstStyle/>
        <a:p>
          <a:r>
            <a:rPr lang="en-US"/>
            <a:t>Sign up for Welcome Week events </a:t>
          </a:r>
        </a:p>
      </dgm:t>
    </dgm:pt>
    <dgm:pt modelId="{F7AF92FB-34CC-4067-AA0F-405E16B18F08}" type="parTrans" cxnId="{82689C90-4676-492A-92D4-520EA10BFCD3}">
      <dgm:prSet/>
      <dgm:spPr/>
      <dgm:t>
        <a:bodyPr/>
        <a:lstStyle/>
        <a:p>
          <a:endParaRPr lang="en-US"/>
        </a:p>
      </dgm:t>
    </dgm:pt>
    <dgm:pt modelId="{DCB1DEA0-BDF5-4A25-AAD0-DF6F63A8F631}" type="sibTrans" cxnId="{82689C90-4676-492A-92D4-520EA10BFCD3}">
      <dgm:prSet/>
      <dgm:spPr/>
      <dgm:t>
        <a:bodyPr/>
        <a:lstStyle/>
        <a:p>
          <a:endParaRPr lang="en-US"/>
        </a:p>
      </dgm:t>
    </dgm:pt>
    <dgm:pt modelId="{2506AB8A-8916-4B3D-AEA2-CA9CF6AEA8AA}" type="pres">
      <dgm:prSet presAssocID="{E63AFA89-316D-42FE-82BE-85150185F4DE}" presName="diagram" presStyleCnt="0">
        <dgm:presLayoutVars>
          <dgm:dir/>
          <dgm:resizeHandles val="exact"/>
        </dgm:presLayoutVars>
      </dgm:prSet>
      <dgm:spPr/>
    </dgm:pt>
    <dgm:pt modelId="{3498E51E-D97E-4CBC-BDD3-BE719A21B370}" type="pres">
      <dgm:prSet presAssocID="{8BB0B8C1-9DDE-4D54-8EEE-2C05F4C04F80}" presName="node" presStyleLbl="node1" presStyleIdx="0" presStyleCnt="3">
        <dgm:presLayoutVars>
          <dgm:bulletEnabled val="1"/>
        </dgm:presLayoutVars>
      </dgm:prSet>
      <dgm:spPr/>
    </dgm:pt>
    <dgm:pt modelId="{DE4D0E57-9C18-43AC-AFAA-C3C6BF65C940}" type="pres">
      <dgm:prSet presAssocID="{FC58C0CE-46B7-486B-B88C-92D28F72145C}" presName="sibTrans" presStyleCnt="0"/>
      <dgm:spPr/>
    </dgm:pt>
    <dgm:pt modelId="{B579DB18-59A7-4945-BDCA-DF4DA9FD0992}" type="pres">
      <dgm:prSet presAssocID="{80C0F6F6-2DD5-405F-9750-A15CA9DD00C1}" presName="node" presStyleLbl="node1" presStyleIdx="1" presStyleCnt="3">
        <dgm:presLayoutVars>
          <dgm:bulletEnabled val="1"/>
        </dgm:presLayoutVars>
      </dgm:prSet>
      <dgm:spPr/>
    </dgm:pt>
    <dgm:pt modelId="{C15DC8DD-1DE1-476F-B11E-7AD0E458B485}" type="pres">
      <dgm:prSet presAssocID="{6487F89E-9DD1-4B3C-B9CA-19368DB886B7}" presName="sibTrans" presStyleCnt="0"/>
      <dgm:spPr/>
    </dgm:pt>
    <dgm:pt modelId="{16E59358-B1E8-46B1-8961-14DF1560B1FF}" type="pres">
      <dgm:prSet presAssocID="{38BAE4B4-46B2-4AE3-9CE3-22CF020DB693}" presName="node" presStyleLbl="node1" presStyleIdx="2" presStyleCnt="3">
        <dgm:presLayoutVars>
          <dgm:bulletEnabled val="1"/>
        </dgm:presLayoutVars>
      </dgm:prSet>
      <dgm:spPr/>
    </dgm:pt>
  </dgm:ptLst>
  <dgm:cxnLst>
    <dgm:cxn modelId="{910FCC75-833B-4346-BE82-5B51E1088562}" type="presOf" srcId="{38BAE4B4-46B2-4AE3-9CE3-22CF020DB693}" destId="{16E59358-B1E8-46B1-8961-14DF1560B1FF}" srcOrd="0" destOrd="0" presId="urn:microsoft.com/office/officeart/2005/8/layout/default"/>
    <dgm:cxn modelId="{82689C90-4676-492A-92D4-520EA10BFCD3}" srcId="{E63AFA89-316D-42FE-82BE-85150185F4DE}" destId="{38BAE4B4-46B2-4AE3-9CE3-22CF020DB693}" srcOrd="2" destOrd="0" parTransId="{F7AF92FB-34CC-4067-AA0F-405E16B18F08}" sibTransId="{DCB1DEA0-BDF5-4A25-AAD0-DF6F63A8F631}"/>
    <dgm:cxn modelId="{6466B495-5C23-4B38-891F-97D4BFB4609A}" type="presOf" srcId="{8BB0B8C1-9DDE-4D54-8EEE-2C05F4C04F80}" destId="{3498E51E-D97E-4CBC-BDD3-BE719A21B370}" srcOrd="0" destOrd="0" presId="urn:microsoft.com/office/officeart/2005/8/layout/default"/>
    <dgm:cxn modelId="{813079B5-250B-4825-96EF-EC6700F86454}" srcId="{E63AFA89-316D-42FE-82BE-85150185F4DE}" destId="{8BB0B8C1-9DDE-4D54-8EEE-2C05F4C04F80}" srcOrd="0" destOrd="0" parTransId="{6E56EDB2-19B2-402C-8C84-839E76A7EED2}" sibTransId="{FC58C0CE-46B7-486B-B88C-92D28F72145C}"/>
    <dgm:cxn modelId="{00179BD3-27FC-45EE-AF05-9699F694B693}" srcId="{E63AFA89-316D-42FE-82BE-85150185F4DE}" destId="{80C0F6F6-2DD5-405F-9750-A15CA9DD00C1}" srcOrd="1" destOrd="0" parTransId="{4D4C28D3-D34D-46AF-8D7D-4DFE5E642EFA}" sibTransId="{6487F89E-9DD1-4B3C-B9CA-19368DB886B7}"/>
    <dgm:cxn modelId="{181072D9-424B-4D93-BDB2-5DEC3A015093}" type="presOf" srcId="{E63AFA89-316D-42FE-82BE-85150185F4DE}" destId="{2506AB8A-8916-4B3D-AEA2-CA9CF6AEA8AA}" srcOrd="0" destOrd="0" presId="urn:microsoft.com/office/officeart/2005/8/layout/default"/>
    <dgm:cxn modelId="{1C2826DB-7AF5-4458-B8CF-F323F2B4B9C3}" type="presOf" srcId="{80C0F6F6-2DD5-405F-9750-A15CA9DD00C1}" destId="{B579DB18-59A7-4945-BDCA-DF4DA9FD0992}" srcOrd="0" destOrd="0" presId="urn:microsoft.com/office/officeart/2005/8/layout/default"/>
    <dgm:cxn modelId="{2FE6B0D9-B0B0-4D5D-8323-E4D8B029C582}" type="presParOf" srcId="{2506AB8A-8916-4B3D-AEA2-CA9CF6AEA8AA}" destId="{3498E51E-D97E-4CBC-BDD3-BE719A21B370}" srcOrd="0" destOrd="0" presId="urn:microsoft.com/office/officeart/2005/8/layout/default"/>
    <dgm:cxn modelId="{AF8E57AE-6EF4-428D-927A-ADEACAB39775}" type="presParOf" srcId="{2506AB8A-8916-4B3D-AEA2-CA9CF6AEA8AA}" destId="{DE4D0E57-9C18-43AC-AFAA-C3C6BF65C940}" srcOrd="1" destOrd="0" presId="urn:microsoft.com/office/officeart/2005/8/layout/default"/>
    <dgm:cxn modelId="{52FC3B4F-A304-4D14-AC3D-A88BD27D8308}" type="presParOf" srcId="{2506AB8A-8916-4B3D-AEA2-CA9CF6AEA8AA}" destId="{B579DB18-59A7-4945-BDCA-DF4DA9FD0992}" srcOrd="2" destOrd="0" presId="urn:microsoft.com/office/officeart/2005/8/layout/default"/>
    <dgm:cxn modelId="{120DCC15-2B4D-43EF-BF29-38B6CE4EE8CD}" type="presParOf" srcId="{2506AB8A-8916-4B3D-AEA2-CA9CF6AEA8AA}" destId="{C15DC8DD-1DE1-476F-B11E-7AD0E458B485}" srcOrd="3" destOrd="0" presId="urn:microsoft.com/office/officeart/2005/8/layout/default"/>
    <dgm:cxn modelId="{064484FA-E948-4AD0-A199-45E8B92AA7DA}" type="presParOf" srcId="{2506AB8A-8916-4B3D-AEA2-CA9CF6AEA8AA}" destId="{16E59358-B1E8-46B1-8961-14DF1560B1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B1BC3-B46D-435D-9424-32C9E69E3E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97B99-A073-4B58-A649-480D058E4D2C}">
      <dgm:prSet/>
      <dgm:spPr/>
      <dgm:t>
        <a:bodyPr/>
        <a:lstStyle/>
        <a:p>
          <a:r>
            <a:rPr lang="en-US"/>
            <a:t>Financial Statement Form</a:t>
          </a:r>
        </a:p>
      </dgm:t>
    </dgm:pt>
    <dgm:pt modelId="{520B20C3-A28F-4319-8D86-FD95C42277E2}" type="parTrans" cxnId="{8B3082EE-6AFD-4E28-8508-82D1A29808EC}">
      <dgm:prSet/>
      <dgm:spPr/>
      <dgm:t>
        <a:bodyPr/>
        <a:lstStyle/>
        <a:p>
          <a:endParaRPr lang="en-US"/>
        </a:p>
      </dgm:t>
    </dgm:pt>
    <dgm:pt modelId="{9728BEF1-F2A3-4CDD-A2ED-6AAD9CCC1359}" type="sibTrans" cxnId="{8B3082EE-6AFD-4E28-8508-82D1A29808EC}">
      <dgm:prSet/>
      <dgm:spPr/>
      <dgm:t>
        <a:bodyPr/>
        <a:lstStyle/>
        <a:p>
          <a:endParaRPr lang="en-US"/>
        </a:p>
      </dgm:t>
    </dgm:pt>
    <dgm:pt modelId="{E0509A06-3139-4314-A23C-6A67DD96123B}">
      <dgm:prSet/>
      <dgm:spPr/>
      <dgm:t>
        <a:bodyPr/>
        <a:lstStyle/>
        <a:p>
          <a:r>
            <a:rPr lang="en-US" dirty="0"/>
            <a:t>Financial Support Document ($36,500) </a:t>
          </a:r>
        </a:p>
      </dgm:t>
    </dgm:pt>
    <dgm:pt modelId="{5C289215-5AC2-4AF1-9F21-4610A58F23D3}" type="parTrans" cxnId="{56397A23-4331-436E-AED9-A289885A50F9}">
      <dgm:prSet/>
      <dgm:spPr/>
      <dgm:t>
        <a:bodyPr/>
        <a:lstStyle/>
        <a:p>
          <a:endParaRPr lang="en-US"/>
        </a:p>
      </dgm:t>
    </dgm:pt>
    <dgm:pt modelId="{34E983F0-7833-41CE-ACC6-4F6EA9C3FA99}" type="sibTrans" cxnId="{56397A23-4331-436E-AED9-A289885A50F9}">
      <dgm:prSet/>
      <dgm:spPr/>
      <dgm:t>
        <a:bodyPr/>
        <a:lstStyle/>
        <a:p>
          <a:endParaRPr lang="en-US"/>
        </a:p>
      </dgm:t>
    </dgm:pt>
    <dgm:pt modelId="{F2FA2B25-A51F-4967-B5B5-A3634FF05C70}">
      <dgm:prSet/>
      <dgm:spPr/>
      <dgm:t>
        <a:bodyPr/>
        <a:lstStyle/>
        <a:p>
          <a:r>
            <a:rPr lang="en-US"/>
            <a:t>Passport </a:t>
          </a:r>
        </a:p>
      </dgm:t>
    </dgm:pt>
    <dgm:pt modelId="{C8C81E5E-D66B-4E1B-9983-536C031848C5}" type="parTrans" cxnId="{05BC22F9-7A1A-43E7-BA90-5A055E76D324}">
      <dgm:prSet/>
      <dgm:spPr/>
      <dgm:t>
        <a:bodyPr/>
        <a:lstStyle/>
        <a:p>
          <a:endParaRPr lang="en-US"/>
        </a:p>
      </dgm:t>
    </dgm:pt>
    <dgm:pt modelId="{3F6973C4-79BC-404E-8AE7-31B8E522745B}" type="sibTrans" cxnId="{05BC22F9-7A1A-43E7-BA90-5A055E76D324}">
      <dgm:prSet/>
      <dgm:spPr/>
      <dgm:t>
        <a:bodyPr/>
        <a:lstStyle/>
        <a:p>
          <a:endParaRPr lang="en-US"/>
        </a:p>
      </dgm:t>
    </dgm:pt>
    <dgm:pt modelId="{1AFF42B1-537A-4C3A-B158-9A6F17ED8E36}" type="pres">
      <dgm:prSet presAssocID="{A7DB1BC3-B46D-435D-9424-32C9E69E3E14}" presName="compositeShape" presStyleCnt="0">
        <dgm:presLayoutVars>
          <dgm:chMax val="7"/>
          <dgm:dir/>
          <dgm:resizeHandles val="exact"/>
        </dgm:presLayoutVars>
      </dgm:prSet>
      <dgm:spPr/>
    </dgm:pt>
    <dgm:pt modelId="{4C99BBD7-EB39-49DE-A3B6-D597EDAD4240}" type="pres">
      <dgm:prSet presAssocID="{A7DB1BC3-B46D-435D-9424-32C9E69E3E14}" presName="wedge1" presStyleLbl="node1" presStyleIdx="0" presStyleCnt="3"/>
      <dgm:spPr/>
    </dgm:pt>
    <dgm:pt modelId="{64B5FCB4-7E12-4BF5-8E7F-E44F22D857BE}" type="pres">
      <dgm:prSet presAssocID="{A7DB1BC3-B46D-435D-9424-32C9E69E3E14}" presName="dummy1a" presStyleCnt="0"/>
      <dgm:spPr/>
    </dgm:pt>
    <dgm:pt modelId="{309999F6-8A58-43AC-845F-70DAFA67F08D}" type="pres">
      <dgm:prSet presAssocID="{A7DB1BC3-B46D-435D-9424-32C9E69E3E14}" presName="dummy1b" presStyleCnt="0"/>
      <dgm:spPr/>
    </dgm:pt>
    <dgm:pt modelId="{3520D416-0D18-4A1F-A13F-04ABD3D534B7}" type="pres">
      <dgm:prSet presAssocID="{A7DB1BC3-B46D-435D-9424-32C9E69E3E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15D4D9-74EB-4185-94A4-E90E23CBCA8B}" type="pres">
      <dgm:prSet presAssocID="{A7DB1BC3-B46D-435D-9424-32C9E69E3E14}" presName="wedge2" presStyleLbl="node1" presStyleIdx="1" presStyleCnt="3"/>
      <dgm:spPr/>
    </dgm:pt>
    <dgm:pt modelId="{9B6C28AD-F852-4559-AB84-E6CDA7EAD603}" type="pres">
      <dgm:prSet presAssocID="{A7DB1BC3-B46D-435D-9424-32C9E69E3E14}" presName="dummy2a" presStyleCnt="0"/>
      <dgm:spPr/>
    </dgm:pt>
    <dgm:pt modelId="{0F01F80A-3D21-4B83-9867-9AD15BEF67B0}" type="pres">
      <dgm:prSet presAssocID="{A7DB1BC3-B46D-435D-9424-32C9E69E3E14}" presName="dummy2b" presStyleCnt="0"/>
      <dgm:spPr/>
    </dgm:pt>
    <dgm:pt modelId="{B44D1769-17D6-4170-B423-BB5F88F745C5}" type="pres">
      <dgm:prSet presAssocID="{A7DB1BC3-B46D-435D-9424-32C9E69E3E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698222-3FB2-4830-A93C-AA288A2116C1}" type="pres">
      <dgm:prSet presAssocID="{A7DB1BC3-B46D-435D-9424-32C9E69E3E14}" presName="wedge3" presStyleLbl="node1" presStyleIdx="2" presStyleCnt="3"/>
      <dgm:spPr/>
    </dgm:pt>
    <dgm:pt modelId="{98F19298-D2A3-45A1-B1A2-5C15EAEF6374}" type="pres">
      <dgm:prSet presAssocID="{A7DB1BC3-B46D-435D-9424-32C9E69E3E14}" presName="dummy3a" presStyleCnt="0"/>
      <dgm:spPr/>
    </dgm:pt>
    <dgm:pt modelId="{FCABCB9E-2DD6-4BF8-8ED5-36AA9900A220}" type="pres">
      <dgm:prSet presAssocID="{A7DB1BC3-B46D-435D-9424-32C9E69E3E14}" presName="dummy3b" presStyleCnt="0"/>
      <dgm:spPr/>
    </dgm:pt>
    <dgm:pt modelId="{6A6F933C-448A-450A-9878-C2E04A31FEEE}" type="pres">
      <dgm:prSet presAssocID="{A7DB1BC3-B46D-435D-9424-32C9E69E3E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2BF1C09-7232-48CC-9261-23F2AEEBFCD6}" type="pres">
      <dgm:prSet presAssocID="{9728BEF1-F2A3-4CDD-A2ED-6AAD9CCC1359}" presName="arrowWedge1" presStyleLbl="fgSibTrans2D1" presStyleIdx="0" presStyleCnt="3"/>
      <dgm:spPr/>
    </dgm:pt>
    <dgm:pt modelId="{969BA1F1-7F9A-4581-8D2B-4A770078DC10}" type="pres">
      <dgm:prSet presAssocID="{34E983F0-7833-41CE-ACC6-4F6EA9C3FA99}" presName="arrowWedge2" presStyleLbl="fgSibTrans2D1" presStyleIdx="1" presStyleCnt="3"/>
      <dgm:spPr/>
    </dgm:pt>
    <dgm:pt modelId="{23B61E39-FBB6-400C-B404-DD53BC20341D}" type="pres">
      <dgm:prSet presAssocID="{3F6973C4-79BC-404E-8AE7-31B8E522745B}" presName="arrowWedge3" presStyleLbl="fgSibTrans2D1" presStyleIdx="2" presStyleCnt="3"/>
      <dgm:spPr/>
    </dgm:pt>
  </dgm:ptLst>
  <dgm:cxnLst>
    <dgm:cxn modelId="{5D9C0413-2F1C-47BD-8F17-97F933C03445}" type="presOf" srcId="{F2FA2B25-A51F-4967-B5B5-A3634FF05C70}" destId="{80698222-3FB2-4830-A93C-AA288A2116C1}" srcOrd="0" destOrd="0" presId="urn:microsoft.com/office/officeart/2005/8/layout/cycle8"/>
    <dgm:cxn modelId="{09EAD017-A504-418C-83B1-6371CBB4FD01}" type="presOf" srcId="{63B97B99-A073-4B58-A649-480D058E4D2C}" destId="{4C99BBD7-EB39-49DE-A3B6-D597EDAD4240}" srcOrd="0" destOrd="0" presId="urn:microsoft.com/office/officeart/2005/8/layout/cycle8"/>
    <dgm:cxn modelId="{56397A23-4331-436E-AED9-A289885A50F9}" srcId="{A7DB1BC3-B46D-435D-9424-32C9E69E3E14}" destId="{E0509A06-3139-4314-A23C-6A67DD96123B}" srcOrd="1" destOrd="0" parTransId="{5C289215-5AC2-4AF1-9F21-4610A58F23D3}" sibTransId="{34E983F0-7833-41CE-ACC6-4F6EA9C3FA99}"/>
    <dgm:cxn modelId="{1E29FF5E-3509-4D28-859E-6FD537EE5732}" type="presOf" srcId="{E0509A06-3139-4314-A23C-6A67DD96123B}" destId="{B44D1769-17D6-4170-B423-BB5F88F745C5}" srcOrd="1" destOrd="0" presId="urn:microsoft.com/office/officeart/2005/8/layout/cycle8"/>
    <dgm:cxn modelId="{1FC71E60-1808-4872-A51B-BDAC9B745371}" type="presOf" srcId="{F2FA2B25-A51F-4967-B5B5-A3634FF05C70}" destId="{6A6F933C-448A-450A-9878-C2E04A31FEEE}" srcOrd="1" destOrd="0" presId="urn:microsoft.com/office/officeart/2005/8/layout/cycle8"/>
    <dgm:cxn modelId="{EDBBA6D1-D0B7-4FC5-A9D2-32664CF68A47}" type="presOf" srcId="{E0509A06-3139-4314-A23C-6A67DD96123B}" destId="{8515D4D9-74EB-4185-94A4-E90E23CBCA8B}" srcOrd="0" destOrd="0" presId="urn:microsoft.com/office/officeart/2005/8/layout/cycle8"/>
    <dgm:cxn modelId="{AA7B6DD2-6925-41F3-BFE5-DFF5FC1BE136}" type="presOf" srcId="{A7DB1BC3-B46D-435D-9424-32C9E69E3E14}" destId="{1AFF42B1-537A-4C3A-B158-9A6F17ED8E36}" srcOrd="0" destOrd="0" presId="urn:microsoft.com/office/officeart/2005/8/layout/cycle8"/>
    <dgm:cxn modelId="{8B3082EE-6AFD-4E28-8508-82D1A29808EC}" srcId="{A7DB1BC3-B46D-435D-9424-32C9E69E3E14}" destId="{63B97B99-A073-4B58-A649-480D058E4D2C}" srcOrd="0" destOrd="0" parTransId="{520B20C3-A28F-4319-8D86-FD95C42277E2}" sibTransId="{9728BEF1-F2A3-4CDD-A2ED-6AAD9CCC1359}"/>
    <dgm:cxn modelId="{05BC22F9-7A1A-43E7-BA90-5A055E76D324}" srcId="{A7DB1BC3-B46D-435D-9424-32C9E69E3E14}" destId="{F2FA2B25-A51F-4967-B5B5-A3634FF05C70}" srcOrd="2" destOrd="0" parTransId="{C8C81E5E-D66B-4E1B-9983-536C031848C5}" sibTransId="{3F6973C4-79BC-404E-8AE7-31B8E522745B}"/>
    <dgm:cxn modelId="{9947E2FB-9DF5-4215-9F5F-4DF01984EAC6}" type="presOf" srcId="{63B97B99-A073-4B58-A649-480D058E4D2C}" destId="{3520D416-0D18-4A1F-A13F-04ABD3D534B7}" srcOrd="1" destOrd="0" presId="urn:microsoft.com/office/officeart/2005/8/layout/cycle8"/>
    <dgm:cxn modelId="{D1E79B3B-E292-403C-A9EA-20C940BB4CA1}" type="presParOf" srcId="{1AFF42B1-537A-4C3A-B158-9A6F17ED8E36}" destId="{4C99BBD7-EB39-49DE-A3B6-D597EDAD4240}" srcOrd="0" destOrd="0" presId="urn:microsoft.com/office/officeart/2005/8/layout/cycle8"/>
    <dgm:cxn modelId="{725933D3-653F-4F11-A804-9317EA406ADF}" type="presParOf" srcId="{1AFF42B1-537A-4C3A-B158-9A6F17ED8E36}" destId="{64B5FCB4-7E12-4BF5-8E7F-E44F22D857BE}" srcOrd="1" destOrd="0" presId="urn:microsoft.com/office/officeart/2005/8/layout/cycle8"/>
    <dgm:cxn modelId="{05C6E1BE-1100-4940-961D-4FCB20F304FD}" type="presParOf" srcId="{1AFF42B1-537A-4C3A-B158-9A6F17ED8E36}" destId="{309999F6-8A58-43AC-845F-70DAFA67F08D}" srcOrd="2" destOrd="0" presId="urn:microsoft.com/office/officeart/2005/8/layout/cycle8"/>
    <dgm:cxn modelId="{2073FB81-57C3-4A5D-A357-3A805AA1B213}" type="presParOf" srcId="{1AFF42B1-537A-4C3A-B158-9A6F17ED8E36}" destId="{3520D416-0D18-4A1F-A13F-04ABD3D534B7}" srcOrd="3" destOrd="0" presId="urn:microsoft.com/office/officeart/2005/8/layout/cycle8"/>
    <dgm:cxn modelId="{89D5D661-AD83-4D56-9CE1-B6FE23CE6FEC}" type="presParOf" srcId="{1AFF42B1-537A-4C3A-B158-9A6F17ED8E36}" destId="{8515D4D9-74EB-4185-94A4-E90E23CBCA8B}" srcOrd="4" destOrd="0" presId="urn:microsoft.com/office/officeart/2005/8/layout/cycle8"/>
    <dgm:cxn modelId="{9741D241-7C08-4381-8E10-3E7CAC76EF58}" type="presParOf" srcId="{1AFF42B1-537A-4C3A-B158-9A6F17ED8E36}" destId="{9B6C28AD-F852-4559-AB84-E6CDA7EAD603}" srcOrd="5" destOrd="0" presId="urn:microsoft.com/office/officeart/2005/8/layout/cycle8"/>
    <dgm:cxn modelId="{E5795864-72FE-4542-B181-AEA687F509D7}" type="presParOf" srcId="{1AFF42B1-537A-4C3A-B158-9A6F17ED8E36}" destId="{0F01F80A-3D21-4B83-9867-9AD15BEF67B0}" srcOrd="6" destOrd="0" presId="urn:microsoft.com/office/officeart/2005/8/layout/cycle8"/>
    <dgm:cxn modelId="{C3BA7D65-A0CB-4CDE-8951-7306EC3855FE}" type="presParOf" srcId="{1AFF42B1-537A-4C3A-B158-9A6F17ED8E36}" destId="{B44D1769-17D6-4170-B423-BB5F88F745C5}" srcOrd="7" destOrd="0" presId="urn:microsoft.com/office/officeart/2005/8/layout/cycle8"/>
    <dgm:cxn modelId="{6CF53C62-6913-487A-BFBF-991DDBC3F83F}" type="presParOf" srcId="{1AFF42B1-537A-4C3A-B158-9A6F17ED8E36}" destId="{80698222-3FB2-4830-A93C-AA288A2116C1}" srcOrd="8" destOrd="0" presId="urn:microsoft.com/office/officeart/2005/8/layout/cycle8"/>
    <dgm:cxn modelId="{E905EDDA-7955-4CF5-A395-30D98F0748B2}" type="presParOf" srcId="{1AFF42B1-537A-4C3A-B158-9A6F17ED8E36}" destId="{98F19298-D2A3-45A1-B1A2-5C15EAEF6374}" srcOrd="9" destOrd="0" presId="urn:microsoft.com/office/officeart/2005/8/layout/cycle8"/>
    <dgm:cxn modelId="{70097C0A-5FC4-4B32-84DE-F2B78368DAFD}" type="presParOf" srcId="{1AFF42B1-537A-4C3A-B158-9A6F17ED8E36}" destId="{FCABCB9E-2DD6-4BF8-8ED5-36AA9900A220}" srcOrd="10" destOrd="0" presId="urn:microsoft.com/office/officeart/2005/8/layout/cycle8"/>
    <dgm:cxn modelId="{C12E8C63-B086-4C02-8DCA-0550D8DC5830}" type="presParOf" srcId="{1AFF42B1-537A-4C3A-B158-9A6F17ED8E36}" destId="{6A6F933C-448A-450A-9878-C2E04A31FEEE}" srcOrd="11" destOrd="0" presId="urn:microsoft.com/office/officeart/2005/8/layout/cycle8"/>
    <dgm:cxn modelId="{D6FF9003-616E-4ED5-9720-970417B76F08}" type="presParOf" srcId="{1AFF42B1-537A-4C3A-B158-9A6F17ED8E36}" destId="{72BF1C09-7232-48CC-9261-23F2AEEBFCD6}" srcOrd="12" destOrd="0" presId="urn:microsoft.com/office/officeart/2005/8/layout/cycle8"/>
    <dgm:cxn modelId="{6F4ECAA3-396B-4600-88D9-526D71B15D8F}" type="presParOf" srcId="{1AFF42B1-537A-4C3A-B158-9A6F17ED8E36}" destId="{969BA1F1-7F9A-4581-8D2B-4A770078DC10}" srcOrd="13" destOrd="0" presId="urn:microsoft.com/office/officeart/2005/8/layout/cycle8"/>
    <dgm:cxn modelId="{688F4C8B-3CF2-4F61-AF04-DFB77415C50C}" type="presParOf" srcId="{1AFF42B1-537A-4C3A-B158-9A6F17ED8E36}" destId="{23B61E39-FBB6-400C-B404-DD53BC20341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880B9-C2B6-41B1-A5F6-2D662F750D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FCA80D-2CF0-4FF5-89CC-21080173FCD4}">
      <dgm:prSet/>
      <dgm:spPr/>
      <dgm:t>
        <a:bodyPr/>
        <a:lstStyle/>
        <a:p>
          <a:r>
            <a:rPr lang="en-US"/>
            <a:t>Update account from your application portal</a:t>
          </a:r>
        </a:p>
      </dgm:t>
    </dgm:pt>
    <dgm:pt modelId="{43007483-5790-48D3-B044-BC4F9DD88480}" type="parTrans" cxnId="{E65E001E-910D-44ED-A53A-FA12D7A68FB1}">
      <dgm:prSet/>
      <dgm:spPr/>
      <dgm:t>
        <a:bodyPr/>
        <a:lstStyle/>
        <a:p>
          <a:endParaRPr lang="en-US"/>
        </a:p>
      </dgm:t>
    </dgm:pt>
    <dgm:pt modelId="{E732DC9E-1BE6-48ED-926A-BF7172D47535}" type="sibTrans" cxnId="{E65E001E-910D-44ED-A53A-FA12D7A68FB1}">
      <dgm:prSet/>
      <dgm:spPr/>
      <dgm:t>
        <a:bodyPr/>
        <a:lstStyle/>
        <a:p>
          <a:endParaRPr lang="en-US"/>
        </a:p>
      </dgm:t>
    </dgm:pt>
    <dgm:pt modelId="{1682EBBD-D4F1-4D35-93D5-5795D8CE8693}">
      <dgm:prSet/>
      <dgm:spPr/>
      <dgm:t>
        <a:bodyPr/>
        <a:lstStyle/>
        <a:p>
          <a:r>
            <a:rPr lang="en-US"/>
            <a:t>SSO for several platforms: MT Mail, Pipeline, </a:t>
          </a:r>
        </a:p>
      </dgm:t>
    </dgm:pt>
    <dgm:pt modelId="{AF3E4F3F-1CE8-4D7B-A215-EC6E1C2ADFE0}" type="parTrans" cxnId="{8F851E3C-1219-4ECD-B7F8-7508C31B90DF}">
      <dgm:prSet/>
      <dgm:spPr/>
      <dgm:t>
        <a:bodyPr/>
        <a:lstStyle/>
        <a:p>
          <a:endParaRPr lang="en-US"/>
        </a:p>
      </dgm:t>
    </dgm:pt>
    <dgm:pt modelId="{C2E814DC-FCFF-4855-B9DC-72384FB8AE56}" type="sibTrans" cxnId="{8F851E3C-1219-4ECD-B7F8-7508C31B90DF}">
      <dgm:prSet/>
      <dgm:spPr/>
      <dgm:t>
        <a:bodyPr/>
        <a:lstStyle/>
        <a:p>
          <a:endParaRPr lang="en-US"/>
        </a:p>
      </dgm:t>
    </dgm:pt>
    <dgm:pt modelId="{411B15A7-D4E0-46E1-BE74-C4B27EBBE7AB}">
      <dgm:prSet/>
      <dgm:spPr/>
      <dgm:t>
        <a:bodyPr/>
        <a:lstStyle/>
        <a:p>
          <a:r>
            <a:rPr lang="en-US"/>
            <a:t>Health Services, Housing, etc. </a:t>
          </a:r>
        </a:p>
      </dgm:t>
    </dgm:pt>
    <dgm:pt modelId="{554B2045-3757-4A20-BA6D-B5B28230D5DE}" type="parTrans" cxnId="{5C9AB96F-1858-40AA-B72F-993448F1DDA0}">
      <dgm:prSet/>
      <dgm:spPr/>
      <dgm:t>
        <a:bodyPr/>
        <a:lstStyle/>
        <a:p>
          <a:endParaRPr lang="en-US"/>
        </a:p>
      </dgm:t>
    </dgm:pt>
    <dgm:pt modelId="{AD3EE4C1-92B9-47D1-9FDB-61EE9F167CBB}" type="sibTrans" cxnId="{5C9AB96F-1858-40AA-B72F-993448F1DDA0}">
      <dgm:prSet/>
      <dgm:spPr/>
      <dgm:t>
        <a:bodyPr/>
        <a:lstStyle/>
        <a:p>
          <a:endParaRPr lang="en-US"/>
        </a:p>
      </dgm:t>
    </dgm:pt>
    <dgm:pt modelId="{F9FB045F-5011-4708-9712-4A25E726B30E}">
      <dgm:prSet/>
      <dgm:spPr/>
      <dgm:t>
        <a:bodyPr/>
        <a:lstStyle/>
        <a:p>
          <a:r>
            <a:rPr lang="en-US" dirty="0"/>
            <a:t>Will only receive official correspondence through MT Mail  </a:t>
          </a:r>
        </a:p>
      </dgm:t>
    </dgm:pt>
    <dgm:pt modelId="{39F58A8A-0257-48AF-82B2-0B611E888099}" type="parTrans" cxnId="{BE09034E-CDBE-4AF4-ACD3-9482987CC58E}">
      <dgm:prSet/>
      <dgm:spPr/>
      <dgm:t>
        <a:bodyPr/>
        <a:lstStyle/>
        <a:p>
          <a:endParaRPr lang="en-US"/>
        </a:p>
      </dgm:t>
    </dgm:pt>
    <dgm:pt modelId="{A4F3F514-1183-418C-B8D5-565263489660}" type="sibTrans" cxnId="{BE09034E-CDBE-4AF4-ACD3-9482987CC58E}">
      <dgm:prSet/>
      <dgm:spPr/>
      <dgm:t>
        <a:bodyPr/>
        <a:lstStyle/>
        <a:p>
          <a:endParaRPr lang="en-US"/>
        </a:p>
      </dgm:t>
    </dgm:pt>
    <dgm:pt modelId="{A5B3B41D-7211-4136-8E3A-A68B51C77B93}" type="pres">
      <dgm:prSet presAssocID="{848880B9-C2B6-41B1-A5F6-2D662F750D9A}" presName="linear" presStyleCnt="0">
        <dgm:presLayoutVars>
          <dgm:animLvl val="lvl"/>
          <dgm:resizeHandles val="exact"/>
        </dgm:presLayoutVars>
      </dgm:prSet>
      <dgm:spPr/>
    </dgm:pt>
    <dgm:pt modelId="{09F7C72E-0D77-4C40-8F73-F0A786D4819D}" type="pres">
      <dgm:prSet presAssocID="{3BFCA80D-2CF0-4FF5-89CC-21080173FC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3A295C-D6E2-40AA-9323-20274B88FE73}" type="pres">
      <dgm:prSet presAssocID="{E732DC9E-1BE6-48ED-926A-BF7172D47535}" presName="spacer" presStyleCnt="0"/>
      <dgm:spPr/>
    </dgm:pt>
    <dgm:pt modelId="{49B60BD3-1E00-458C-A6A4-3317EAC856AF}" type="pres">
      <dgm:prSet presAssocID="{1682EBBD-D4F1-4D35-93D5-5795D8CE86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01C497-F250-4633-A1FC-B4F79F12DE79}" type="pres">
      <dgm:prSet presAssocID="{C2E814DC-FCFF-4855-B9DC-72384FB8AE56}" presName="spacer" presStyleCnt="0"/>
      <dgm:spPr/>
    </dgm:pt>
    <dgm:pt modelId="{F8F410D7-E45C-4350-9A04-1154DA6440DF}" type="pres">
      <dgm:prSet presAssocID="{411B15A7-D4E0-46E1-BE74-C4B27EBBE7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17FE8F-03F7-41C4-9375-CA3C5D4C135B}" type="pres">
      <dgm:prSet presAssocID="{AD3EE4C1-92B9-47D1-9FDB-61EE9F167CBB}" presName="spacer" presStyleCnt="0"/>
      <dgm:spPr/>
    </dgm:pt>
    <dgm:pt modelId="{2C9A39A3-31D5-45AA-9A5B-F8A9398B35D4}" type="pres">
      <dgm:prSet presAssocID="{F9FB045F-5011-4708-9712-4A25E726B3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7AA11A-4D44-4726-8043-A7EC0081EF2A}" type="presOf" srcId="{848880B9-C2B6-41B1-A5F6-2D662F750D9A}" destId="{A5B3B41D-7211-4136-8E3A-A68B51C77B93}" srcOrd="0" destOrd="0" presId="urn:microsoft.com/office/officeart/2005/8/layout/vList2"/>
    <dgm:cxn modelId="{E65E001E-910D-44ED-A53A-FA12D7A68FB1}" srcId="{848880B9-C2B6-41B1-A5F6-2D662F750D9A}" destId="{3BFCA80D-2CF0-4FF5-89CC-21080173FCD4}" srcOrd="0" destOrd="0" parTransId="{43007483-5790-48D3-B044-BC4F9DD88480}" sibTransId="{E732DC9E-1BE6-48ED-926A-BF7172D47535}"/>
    <dgm:cxn modelId="{49B8FD20-8DC0-4D81-9031-5EB3A08D238A}" type="presOf" srcId="{F9FB045F-5011-4708-9712-4A25E726B30E}" destId="{2C9A39A3-31D5-45AA-9A5B-F8A9398B35D4}" srcOrd="0" destOrd="0" presId="urn:microsoft.com/office/officeart/2005/8/layout/vList2"/>
    <dgm:cxn modelId="{A0880C28-0F50-4E42-9FA8-667D2293B3AE}" type="presOf" srcId="{1682EBBD-D4F1-4D35-93D5-5795D8CE8693}" destId="{49B60BD3-1E00-458C-A6A4-3317EAC856AF}" srcOrd="0" destOrd="0" presId="urn:microsoft.com/office/officeart/2005/8/layout/vList2"/>
    <dgm:cxn modelId="{8F851E3C-1219-4ECD-B7F8-7508C31B90DF}" srcId="{848880B9-C2B6-41B1-A5F6-2D662F750D9A}" destId="{1682EBBD-D4F1-4D35-93D5-5795D8CE8693}" srcOrd="1" destOrd="0" parTransId="{AF3E4F3F-1CE8-4D7B-A215-EC6E1C2ADFE0}" sibTransId="{C2E814DC-FCFF-4855-B9DC-72384FB8AE56}"/>
    <dgm:cxn modelId="{BE09034E-CDBE-4AF4-ACD3-9482987CC58E}" srcId="{848880B9-C2B6-41B1-A5F6-2D662F750D9A}" destId="{F9FB045F-5011-4708-9712-4A25E726B30E}" srcOrd="3" destOrd="0" parTransId="{39F58A8A-0257-48AF-82B2-0B611E888099}" sibTransId="{A4F3F514-1183-418C-B8D5-565263489660}"/>
    <dgm:cxn modelId="{5C9AB96F-1858-40AA-B72F-993448F1DDA0}" srcId="{848880B9-C2B6-41B1-A5F6-2D662F750D9A}" destId="{411B15A7-D4E0-46E1-BE74-C4B27EBBE7AB}" srcOrd="2" destOrd="0" parTransId="{554B2045-3757-4A20-BA6D-B5B28230D5DE}" sibTransId="{AD3EE4C1-92B9-47D1-9FDB-61EE9F167CBB}"/>
    <dgm:cxn modelId="{66735495-01D7-48EC-9F5A-17B57F894D61}" type="presOf" srcId="{411B15A7-D4E0-46E1-BE74-C4B27EBBE7AB}" destId="{F8F410D7-E45C-4350-9A04-1154DA6440DF}" srcOrd="0" destOrd="0" presId="urn:microsoft.com/office/officeart/2005/8/layout/vList2"/>
    <dgm:cxn modelId="{3681DEB6-D429-4E4C-AF3E-7747C7BDA537}" type="presOf" srcId="{3BFCA80D-2CF0-4FF5-89CC-21080173FCD4}" destId="{09F7C72E-0D77-4C40-8F73-F0A786D4819D}" srcOrd="0" destOrd="0" presId="urn:microsoft.com/office/officeart/2005/8/layout/vList2"/>
    <dgm:cxn modelId="{08095D11-34AE-4889-9CE6-FC536A198549}" type="presParOf" srcId="{A5B3B41D-7211-4136-8E3A-A68B51C77B93}" destId="{09F7C72E-0D77-4C40-8F73-F0A786D4819D}" srcOrd="0" destOrd="0" presId="urn:microsoft.com/office/officeart/2005/8/layout/vList2"/>
    <dgm:cxn modelId="{D8274866-5AC3-4F55-9317-5BFDED6381EA}" type="presParOf" srcId="{A5B3B41D-7211-4136-8E3A-A68B51C77B93}" destId="{0A3A295C-D6E2-40AA-9323-20274B88FE73}" srcOrd="1" destOrd="0" presId="urn:microsoft.com/office/officeart/2005/8/layout/vList2"/>
    <dgm:cxn modelId="{D0E5F1FB-85FF-4A0C-920D-A1FBA6DAB2BB}" type="presParOf" srcId="{A5B3B41D-7211-4136-8E3A-A68B51C77B93}" destId="{49B60BD3-1E00-458C-A6A4-3317EAC856AF}" srcOrd="2" destOrd="0" presId="urn:microsoft.com/office/officeart/2005/8/layout/vList2"/>
    <dgm:cxn modelId="{1ECB6352-B034-4539-85CD-D69A24926359}" type="presParOf" srcId="{A5B3B41D-7211-4136-8E3A-A68B51C77B93}" destId="{2501C497-F250-4633-A1FC-B4F79F12DE79}" srcOrd="3" destOrd="0" presId="urn:microsoft.com/office/officeart/2005/8/layout/vList2"/>
    <dgm:cxn modelId="{E67048F0-D4C3-43E2-A79F-736A229C9147}" type="presParOf" srcId="{A5B3B41D-7211-4136-8E3A-A68B51C77B93}" destId="{F8F410D7-E45C-4350-9A04-1154DA6440DF}" srcOrd="4" destOrd="0" presId="urn:microsoft.com/office/officeart/2005/8/layout/vList2"/>
    <dgm:cxn modelId="{A0A27BC6-6F7E-4F42-8C7E-E5C6336A1AE9}" type="presParOf" srcId="{A5B3B41D-7211-4136-8E3A-A68B51C77B93}" destId="{BC17FE8F-03F7-41C4-9375-CA3C5D4C135B}" srcOrd="5" destOrd="0" presId="urn:microsoft.com/office/officeart/2005/8/layout/vList2"/>
    <dgm:cxn modelId="{014B98DA-1E36-4FFB-9420-AB62DB52B883}" type="presParOf" srcId="{A5B3B41D-7211-4136-8E3A-A68B51C77B93}" destId="{2C9A39A3-31D5-45AA-9A5B-F8A9398B35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03AE9-42DF-459E-9E92-16F219020BE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EE2B8-4361-43F7-B5BE-D291C57A968A}">
      <dgm:prSet/>
      <dgm:spPr/>
      <dgm:t>
        <a:bodyPr/>
        <a:lstStyle/>
        <a:p>
          <a:r>
            <a:rPr lang="en-US" dirty="0"/>
            <a:t>Required for students to enroll </a:t>
          </a:r>
        </a:p>
      </dgm:t>
    </dgm:pt>
    <dgm:pt modelId="{04C1312D-93B7-414A-990D-3941A4C91394}" type="parTrans" cxnId="{3BB388D9-22DA-4905-965C-CD8D184F7471}">
      <dgm:prSet/>
      <dgm:spPr/>
      <dgm:t>
        <a:bodyPr/>
        <a:lstStyle/>
        <a:p>
          <a:endParaRPr lang="en-US"/>
        </a:p>
      </dgm:t>
    </dgm:pt>
    <dgm:pt modelId="{8ADFDFEA-0341-41A0-BED8-3A2A883C2793}" type="sibTrans" cxnId="{3BB388D9-22DA-4905-965C-CD8D184F7471}">
      <dgm:prSet/>
      <dgm:spPr/>
      <dgm:t>
        <a:bodyPr/>
        <a:lstStyle/>
        <a:p>
          <a:endParaRPr lang="en-US"/>
        </a:p>
      </dgm:t>
    </dgm:pt>
    <dgm:pt modelId="{06B78EA0-E5E5-4713-B47F-390771A645E3}">
      <dgm:prSet/>
      <dgm:spPr/>
      <dgm:t>
        <a:bodyPr/>
        <a:lstStyle/>
        <a:p>
          <a:r>
            <a:rPr lang="en-US"/>
            <a:t>Virtual and In-person options</a:t>
          </a:r>
        </a:p>
      </dgm:t>
    </dgm:pt>
    <dgm:pt modelId="{FB03D1E0-FB29-442F-A87F-9EDC9B1D9808}" type="parTrans" cxnId="{D339725F-DBEE-457A-B210-F4871BFBAFD3}">
      <dgm:prSet/>
      <dgm:spPr/>
      <dgm:t>
        <a:bodyPr/>
        <a:lstStyle/>
        <a:p>
          <a:endParaRPr lang="en-US"/>
        </a:p>
      </dgm:t>
    </dgm:pt>
    <dgm:pt modelId="{11CC7B5C-2E7E-42EA-956F-9138765844AC}" type="sibTrans" cxnId="{D339725F-DBEE-457A-B210-F4871BFBAFD3}">
      <dgm:prSet/>
      <dgm:spPr/>
      <dgm:t>
        <a:bodyPr/>
        <a:lstStyle/>
        <a:p>
          <a:endParaRPr lang="en-US"/>
        </a:p>
      </dgm:t>
    </dgm:pt>
    <dgm:pt modelId="{8DF53B91-94BD-4B8A-A215-93C90E498C08}">
      <dgm:prSet/>
      <dgm:spPr/>
      <dgm:t>
        <a:bodyPr/>
        <a:lstStyle/>
        <a:p>
          <a:r>
            <a:rPr lang="en-US"/>
            <a:t>May be exempt with SAT or ACT scores </a:t>
          </a:r>
        </a:p>
      </dgm:t>
    </dgm:pt>
    <dgm:pt modelId="{6A0A8724-76F4-45BA-A769-8312FDF24E0D}" type="parTrans" cxnId="{F35CB609-1E98-43AA-A59A-4C59B5529754}">
      <dgm:prSet/>
      <dgm:spPr/>
      <dgm:t>
        <a:bodyPr/>
        <a:lstStyle/>
        <a:p>
          <a:endParaRPr lang="en-US"/>
        </a:p>
      </dgm:t>
    </dgm:pt>
    <dgm:pt modelId="{A5E230D1-205F-4065-8579-CFA33D6B181B}" type="sibTrans" cxnId="{F35CB609-1E98-43AA-A59A-4C59B5529754}">
      <dgm:prSet/>
      <dgm:spPr/>
      <dgm:t>
        <a:bodyPr/>
        <a:lstStyle/>
        <a:p>
          <a:endParaRPr lang="en-US"/>
        </a:p>
      </dgm:t>
    </dgm:pt>
    <dgm:pt modelId="{5B35DD15-2D80-44A1-8394-0F1BEDBF4284}">
      <dgm:prSet/>
      <dgm:spPr/>
      <dgm:t>
        <a:bodyPr/>
        <a:lstStyle/>
        <a:p>
          <a:r>
            <a:rPr lang="en-US"/>
            <a:t>Complete these EARLY </a:t>
          </a:r>
        </a:p>
      </dgm:t>
    </dgm:pt>
    <dgm:pt modelId="{78B5F577-A2A7-4B3E-95C4-1BAB09E21CE3}" type="parTrans" cxnId="{CACF6F0D-734E-496C-A553-05F58F1EB6B6}">
      <dgm:prSet/>
      <dgm:spPr/>
      <dgm:t>
        <a:bodyPr/>
        <a:lstStyle/>
        <a:p>
          <a:endParaRPr lang="en-US"/>
        </a:p>
      </dgm:t>
    </dgm:pt>
    <dgm:pt modelId="{B09774B0-5ECA-4665-9429-6A93208FA8FD}" type="sibTrans" cxnId="{CACF6F0D-734E-496C-A553-05F58F1EB6B6}">
      <dgm:prSet/>
      <dgm:spPr/>
      <dgm:t>
        <a:bodyPr/>
        <a:lstStyle/>
        <a:p>
          <a:endParaRPr lang="en-US"/>
        </a:p>
      </dgm:t>
    </dgm:pt>
    <dgm:pt modelId="{E4EE58DD-D297-4DDF-849C-7B035B618CD0}" type="pres">
      <dgm:prSet presAssocID="{C9B03AE9-42DF-459E-9E92-16F219020BE6}" presName="diagram" presStyleCnt="0">
        <dgm:presLayoutVars>
          <dgm:dir/>
          <dgm:resizeHandles val="exact"/>
        </dgm:presLayoutVars>
      </dgm:prSet>
      <dgm:spPr/>
    </dgm:pt>
    <dgm:pt modelId="{E24B5106-729E-4284-923E-1CCD1909F543}" type="pres">
      <dgm:prSet presAssocID="{83CEE2B8-4361-43F7-B5BE-D291C57A968A}" presName="node" presStyleLbl="node1" presStyleIdx="0" presStyleCnt="4">
        <dgm:presLayoutVars>
          <dgm:bulletEnabled val="1"/>
        </dgm:presLayoutVars>
      </dgm:prSet>
      <dgm:spPr/>
    </dgm:pt>
    <dgm:pt modelId="{A1BD1B9D-3B19-4AC6-B4AD-69C0937F229C}" type="pres">
      <dgm:prSet presAssocID="{8ADFDFEA-0341-41A0-BED8-3A2A883C2793}" presName="sibTrans" presStyleCnt="0"/>
      <dgm:spPr/>
    </dgm:pt>
    <dgm:pt modelId="{9B744063-F335-49D9-8E2F-B82B32639415}" type="pres">
      <dgm:prSet presAssocID="{06B78EA0-E5E5-4713-B47F-390771A645E3}" presName="node" presStyleLbl="node1" presStyleIdx="1" presStyleCnt="4">
        <dgm:presLayoutVars>
          <dgm:bulletEnabled val="1"/>
        </dgm:presLayoutVars>
      </dgm:prSet>
      <dgm:spPr/>
    </dgm:pt>
    <dgm:pt modelId="{599CDE43-B9CD-4428-9969-0FDDAD7D8FC6}" type="pres">
      <dgm:prSet presAssocID="{11CC7B5C-2E7E-42EA-956F-9138765844AC}" presName="sibTrans" presStyleCnt="0"/>
      <dgm:spPr/>
    </dgm:pt>
    <dgm:pt modelId="{70F46B25-DC89-41DE-B7B5-53A2DFC5BB90}" type="pres">
      <dgm:prSet presAssocID="{8DF53B91-94BD-4B8A-A215-93C90E498C08}" presName="node" presStyleLbl="node1" presStyleIdx="2" presStyleCnt="4">
        <dgm:presLayoutVars>
          <dgm:bulletEnabled val="1"/>
        </dgm:presLayoutVars>
      </dgm:prSet>
      <dgm:spPr/>
    </dgm:pt>
    <dgm:pt modelId="{3E72362F-B5F1-4E0F-BE19-3082DDDBFEC5}" type="pres">
      <dgm:prSet presAssocID="{A5E230D1-205F-4065-8579-CFA33D6B181B}" presName="sibTrans" presStyleCnt="0"/>
      <dgm:spPr/>
    </dgm:pt>
    <dgm:pt modelId="{61780DCE-8A6D-49E4-B7D8-463C2593782D}" type="pres">
      <dgm:prSet presAssocID="{5B35DD15-2D80-44A1-8394-0F1BEDBF4284}" presName="node" presStyleLbl="node1" presStyleIdx="3" presStyleCnt="4">
        <dgm:presLayoutVars>
          <dgm:bulletEnabled val="1"/>
        </dgm:presLayoutVars>
      </dgm:prSet>
      <dgm:spPr/>
    </dgm:pt>
  </dgm:ptLst>
  <dgm:cxnLst>
    <dgm:cxn modelId="{F35CB609-1E98-43AA-A59A-4C59B5529754}" srcId="{C9B03AE9-42DF-459E-9E92-16F219020BE6}" destId="{8DF53B91-94BD-4B8A-A215-93C90E498C08}" srcOrd="2" destOrd="0" parTransId="{6A0A8724-76F4-45BA-A769-8312FDF24E0D}" sibTransId="{A5E230D1-205F-4065-8579-CFA33D6B181B}"/>
    <dgm:cxn modelId="{CACF6F0D-734E-496C-A553-05F58F1EB6B6}" srcId="{C9B03AE9-42DF-459E-9E92-16F219020BE6}" destId="{5B35DD15-2D80-44A1-8394-0F1BEDBF4284}" srcOrd="3" destOrd="0" parTransId="{78B5F577-A2A7-4B3E-95C4-1BAB09E21CE3}" sibTransId="{B09774B0-5ECA-4665-9429-6A93208FA8FD}"/>
    <dgm:cxn modelId="{8938972D-1C9C-4110-AEB6-E905090DC97F}" type="presOf" srcId="{83CEE2B8-4361-43F7-B5BE-D291C57A968A}" destId="{E24B5106-729E-4284-923E-1CCD1909F543}" srcOrd="0" destOrd="0" presId="urn:microsoft.com/office/officeart/2005/8/layout/default"/>
    <dgm:cxn modelId="{D339725F-DBEE-457A-B210-F4871BFBAFD3}" srcId="{C9B03AE9-42DF-459E-9E92-16F219020BE6}" destId="{06B78EA0-E5E5-4713-B47F-390771A645E3}" srcOrd="1" destOrd="0" parTransId="{FB03D1E0-FB29-442F-A87F-9EDC9B1D9808}" sibTransId="{11CC7B5C-2E7E-42EA-956F-9138765844AC}"/>
    <dgm:cxn modelId="{159B9B69-EDA7-4B58-B744-9550E6D1CA0B}" type="presOf" srcId="{5B35DD15-2D80-44A1-8394-0F1BEDBF4284}" destId="{61780DCE-8A6D-49E4-B7D8-463C2593782D}" srcOrd="0" destOrd="0" presId="urn:microsoft.com/office/officeart/2005/8/layout/default"/>
    <dgm:cxn modelId="{E5DA264B-78BE-4ABA-AF11-F691A8F62ED5}" type="presOf" srcId="{06B78EA0-E5E5-4713-B47F-390771A645E3}" destId="{9B744063-F335-49D9-8E2F-B82B32639415}" srcOrd="0" destOrd="0" presId="urn:microsoft.com/office/officeart/2005/8/layout/default"/>
    <dgm:cxn modelId="{6B7A81C1-CC24-46C3-86CE-CE85C98990D8}" type="presOf" srcId="{8DF53B91-94BD-4B8A-A215-93C90E498C08}" destId="{70F46B25-DC89-41DE-B7B5-53A2DFC5BB90}" srcOrd="0" destOrd="0" presId="urn:microsoft.com/office/officeart/2005/8/layout/default"/>
    <dgm:cxn modelId="{3BB388D9-22DA-4905-965C-CD8D184F7471}" srcId="{C9B03AE9-42DF-459E-9E92-16F219020BE6}" destId="{83CEE2B8-4361-43F7-B5BE-D291C57A968A}" srcOrd="0" destOrd="0" parTransId="{04C1312D-93B7-414A-990D-3941A4C91394}" sibTransId="{8ADFDFEA-0341-41A0-BED8-3A2A883C2793}"/>
    <dgm:cxn modelId="{CC9111EE-997C-40A5-A890-DA4148584120}" type="presOf" srcId="{C9B03AE9-42DF-459E-9E92-16F219020BE6}" destId="{E4EE58DD-D297-4DDF-849C-7B035B618CD0}" srcOrd="0" destOrd="0" presId="urn:microsoft.com/office/officeart/2005/8/layout/default"/>
    <dgm:cxn modelId="{76822EA7-A6B3-4249-AAFB-81A4EE815CEF}" type="presParOf" srcId="{E4EE58DD-D297-4DDF-849C-7B035B618CD0}" destId="{E24B5106-729E-4284-923E-1CCD1909F543}" srcOrd="0" destOrd="0" presId="urn:microsoft.com/office/officeart/2005/8/layout/default"/>
    <dgm:cxn modelId="{17048017-269E-4D6D-B49E-4BA97B42FD52}" type="presParOf" srcId="{E4EE58DD-D297-4DDF-849C-7B035B618CD0}" destId="{A1BD1B9D-3B19-4AC6-B4AD-69C0937F229C}" srcOrd="1" destOrd="0" presId="urn:microsoft.com/office/officeart/2005/8/layout/default"/>
    <dgm:cxn modelId="{56D4A7D9-5AD7-483C-A3B1-96F539F228AA}" type="presParOf" srcId="{E4EE58DD-D297-4DDF-849C-7B035B618CD0}" destId="{9B744063-F335-49D9-8E2F-B82B32639415}" srcOrd="2" destOrd="0" presId="urn:microsoft.com/office/officeart/2005/8/layout/default"/>
    <dgm:cxn modelId="{47385748-E6B0-44B5-81D4-03ECD4AB5A05}" type="presParOf" srcId="{E4EE58DD-D297-4DDF-849C-7B035B618CD0}" destId="{599CDE43-B9CD-4428-9969-0FDDAD7D8FC6}" srcOrd="3" destOrd="0" presId="urn:microsoft.com/office/officeart/2005/8/layout/default"/>
    <dgm:cxn modelId="{F65AA6B2-5BB8-4E4E-875E-50A36802BB58}" type="presParOf" srcId="{E4EE58DD-D297-4DDF-849C-7B035B618CD0}" destId="{70F46B25-DC89-41DE-B7B5-53A2DFC5BB90}" srcOrd="4" destOrd="0" presId="urn:microsoft.com/office/officeart/2005/8/layout/default"/>
    <dgm:cxn modelId="{464B83BF-3118-4C29-9502-7374DC90758A}" type="presParOf" srcId="{E4EE58DD-D297-4DDF-849C-7B035B618CD0}" destId="{3E72362F-B5F1-4E0F-BE19-3082DDDBFEC5}" srcOrd="5" destOrd="0" presId="urn:microsoft.com/office/officeart/2005/8/layout/default"/>
    <dgm:cxn modelId="{D5320BE6-B2C0-4D70-A1DF-3C8FBEF7D8E0}" type="presParOf" srcId="{E4EE58DD-D297-4DDF-849C-7B035B618CD0}" destId="{61780DCE-8A6D-49E4-B7D8-463C259378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1EE15C-31AA-4166-8B27-8B4DFCEDCC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5A6AF2-24B8-4BFF-8A88-01A2C6A5E74C}">
      <dgm:prSet/>
      <dgm:spPr/>
      <dgm:t>
        <a:bodyPr/>
        <a:lstStyle/>
        <a:p>
          <a:r>
            <a:rPr lang="en-US"/>
            <a:t>Contact University Studies: </a:t>
          </a:r>
          <a:r>
            <a:rPr lang="en-US">
              <a:hlinkClick xmlns:r="http://schemas.openxmlformats.org/officeDocument/2006/relationships" r:id="rId1"/>
            </a:rPr>
            <a:t>University.studies@mtsu.edu</a:t>
          </a:r>
          <a:r>
            <a:rPr lang="en-US"/>
            <a:t> </a:t>
          </a:r>
        </a:p>
      </dgm:t>
    </dgm:pt>
    <dgm:pt modelId="{4C927CAB-77F8-421B-89E5-E93080DE9CFB}" type="parTrans" cxnId="{A5F017D7-223A-425F-BE95-9B743C2E7854}">
      <dgm:prSet/>
      <dgm:spPr/>
      <dgm:t>
        <a:bodyPr/>
        <a:lstStyle/>
        <a:p>
          <a:endParaRPr lang="en-US"/>
        </a:p>
      </dgm:t>
    </dgm:pt>
    <dgm:pt modelId="{FC33CAF3-F4A8-432D-9F5F-FE2E6E680729}" type="sibTrans" cxnId="{A5F017D7-223A-425F-BE95-9B743C2E7854}">
      <dgm:prSet/>
      <dgm:spPr/>
      <dgm:t>
        <a:bodyPr/>
        <a:lstStyle/>
        <a:p>
          <a:endParaRPr lang="en-US"/>
        </a:p>
      </dgm:t>
    </dgm:pt>
    <dgm:pt modelId="{8618CE47-A74B-45DC-8E96-1249C92AE73E}">
      <dgm:prSet/>
      <dgm:spPr/>
      <dgm:t>
        <a:bodyPr/>
        <a:lstStyle/>
        <a:p>
          <a:r>
            <a:rPr lang="en-US"/>
            <a:t>Student sent checklist and link to English Survey </a:t>
          </a:r>
        </a:p>
      </dgm:t>
    </dgm:pt>
    <dgm:pt modelId="{74219060-46D4-417D-B801-0F4A1C9BD49A}" type="parTrans" cxnId="{13A24501-FC50-4FEA-A975-B7A5363030BE}">
      <dgm:prSet/>
      <dgm:spPr/>
      <dgm:t>
        <a:bodyPr/>
        <a:lstStyle/>
        <a:p>
          <a:endParaRPr lang="en-US"/>
        </a:p>
      </dgm:t>
    </dgm:pt>
    <dgm:pt modelId="{19DBFDD8-D7F9-4C46-A476-3C37C48FA09F}" type="sibTrans" cxnId="{13A24501-FC50-4FEA-A975-B7A5363030BE}">
      <dgm:prSet/>
      <dgm:spPr/>
      <dgm:t>
        <a:bodyPr/>
        <a:lstStyle/>
        <a:p>
          <a:endParaRPr lang="en-US"/>
        </a:p>
      </dgm:t>
    </dgm:pt>
    <dgm:pt modelId="{C09714EF-A98F-4729-847B-169B5529406A}">
      <dgm:prSet/>
      <dgm:spPr/>
      <dgm:t>
        <a:bodyPr/>
        <a:lstStyle/>
        <a:p>
          <a:r>
            <a:rPr lang="en-US"/>
            <a:t>Once checklist complete, voucher is sent to students </a:t>
          </a:r>
        </a:p>
      </dgm:t>
    </dgm:pt>
    <dgm:pt modelId="{D0F61716-035B-4BA2-8353-B759E13AC9CF}" type="parTrans" cxnId="{1987EC2B-C4E8-40D1-8F64-7F7BBCDD7953}">
      <dgm:prSet/>
      <dgm:spPr/>
      <dgm:t>
        <a:bodyPr/>
        <a:lstStyle/>
        <a:p>
          <a:endParaRPr lang="en-US"/>
        </a:p>
      </dgm:t>
    </dgm:pt>
    <dgm:pt modelId="{F2DECD17-C9E1-4DCF-AC29-26C94B906D49}" type="sibTrans" cxnId="{1987EC2B-C4E8-40D1-8F64-7F7BBCDD7953}">
      <dgm:prSet/>
      <dgm:spPr/>
      <dgm:t>
        <a:bodyPr/>
        <a:lstStyle/>
        <a:p>
          <a:endParaRPr lang="en-US"/>
        </a:p>
      </dgm:t>
    </dgm:pt>
    <dgm:pt modelId="{C76B38E5-B345-4F56-972D-E0FF0283E555}">
      <dgm:prSet/>
      <dgm:spPr/>
      <dgm:t>
        <a:bodyPr/>
        <a:lstStyle/>
        <a:p>
          <a:r>
            <a:rPr lang="en-US"/>
            <a:t>Must pay test fee to Accuplacer ($28) and MTSU ($25)</a:t>
          </a:r>
        </a:p>
      </dgm:t>
    </dgm:pt>
    <dgm:pt modelId="{9DEEA217-AE41-4BA6-B797-844D4D87BBE3}" type="parTrans" cxnId="{5D8643DE-5E27-4DC6-91AE-EE9F5D22D538}">
      <dgm:prSet/>
      <dgm:spPr/>
      <dgm:t>
        <a:bodyPr/>
        <a:lstStyle/>
        <a:p>
          <a:endParaRPr lang="en-US"/>
        </a:p>
      </dgm:t>
    </dgm:pt>
    <dgm:pt modelId="{8C52FE3B-A422-475E-9B51-246483FA41EA}" type="sibTrans" cxnId="{5D8643DE-5E27-4DC6-91AE-EE9F5D22D538}">
      <dgm:prSet/>
      <dgm:spPr/>
      <dgm:t>
        <a:bodyPr/>
        <a:lstStyle/>
        <a:p>
          <a:endParaRPr lang="en-US"/>
        </a:p>
      </dgm:t>
    </dgm:pt>
    <dgm:pt modelId="{1FBE5B6E-DD22-4E29-95A9-612657E6C3EE}">
      <dgm:prSet/>
      <dgm:spPr/>
      <dgm:t>
        <a:bodyPr/>
        <a:lstStyle/>
        <a:p>
          <a:r>
            <a:rPr lang="en-US"/>
            <a:t>University Studies sends results </a:t>
          </a:r>
        </a:p>
      </dgm:t>
    </dgm:pt>
    <dgm:pt modelId="{E4C9711D-2CD9-471A-9BA8-31B0EB801191}" type="parTrans" cxnId="{4F853BF4-4DA0-4CDB-AD55-D9B566894D6D}">
      <dgm:prSet/>
      <dgm:spPr/>
      <dgm:t>
        <a:bodyPr/>
        <a:lstStyle/>
        <a:p>
          <a:endParaRPr lang="en-US"/>
        </a:p>
      </dgm:t>
    </dgm:pt>
    <dgm:pt modelId="{08336CAF-1A16-457D-AE37-4D4F269CD82F}" type="sibTrans" cxnId="{4F853BF4-4DA0-4CDB-AD55-D9B566894D6D}">
      <dgm:prSet/>
      <dgm:spPr/>
      <dgm:t>
        <a:bodyPr/>
        <a:lstStyle/>
        <a:p>
          <a:endParaRPr lang="en-US"/>
        </a:p>
      </dgm:t>
    </dgm:pt>
    <dgm:pt modelId="{0C423162-224F-468F-AAC4-2E8B8A74B938}" type="pres">
      <dgm:prSet presAssocID="{9F1EE15C-31AA-4166-8B27-8B4DFCEDCCE5}" presName="outerComposite" presStyleCnt="0">
        <dgm:presLayoutVars>
          <dgm:chMax val="5"/>
          <dgm:dir/>
          <dgm:resizeHandles val="exact"/>
        </dgm:presLayoutVars>
      </dgm:prSet>
      <dgm:spPr/>
    </dgm:pt>
    <dgm:pt modelId="{52347D9E-366D-4265-B65E-F12AC4F5A453}" type="pres">
      <dgm:prSet presAssocID="{9F1EE15C-31AA-4166-8B27-8B4DFCEDCCE5}" presName="dummyMaxCanvas" presStyleCnt="0">
        <dgm:presLayoutVars/>
      </dgm:prSet>
      <dgm:spPr/>
    </dgm:pt>
    <dgm:pt modelId="{859B2376-FCFF-4FB5-86AB-91E807AD2EB1}" type="pres">
      <dgm:prSet presAssocID="{9F1EE15C-31AA-4166-8B27-8B4DFCEDCCE5}" presName="FiveNodes_1" presStyleLbl="node1" presStyleIdx="0" presStyleCnt="5">
        <dgm:presLayoutVars>
          <dgm:bulletEnabled val="1"/>
        </dgm:presLayoutVars>
      </dgm:prSet>
      <dgm:spPr/>
    </dgm:pt>
    <dgm:pt modelId="{EC26C0D0-F1D5-47E5-8954-D1A477030E0F}" type="pres">
      <dgm:prSet presAssocID="{9F1EE15C-31AA-4166-8B27-8B4DFCEDCCE5}" presName="FiveNodes_2" presStyleLbl="node1" presStyleIdx="1" presStyleCnt="5">
        <dgm:presLayoutVars>
          <dgm:bulletEnabled val="1"/>
        </dgm:presLayoutVars>
      </dgm:prSet>
      <dgm:spPr/>
    </dgm:pt>
    <dgm:pt modelId="{A5197B6F-864B-4935-9871-EAE1ECF46976}" type="pres">
      <dgm:prSet presAssocID="{9F1EE15C-31AA-4166-8B27-8B4DFCEDCCE5}" presName="FiveNodes_3" presStyleLbl="node1" presStyleIdx="2" presStyleCnt="5">
        <dgm:presLayoutVars>
          <dgm:bulletEnabled val="1"/>
        </dgm:presLayoutVars>
      </dgm:prSet>
      <dgm:spPr/>
    </dgm:pt>
    <dgm:pt modelId="{77067CCF-5F79-4E62-9B51-A9C37706115A}" type="pres">
      <dgm:prSet presAssocID="{9F1EE15C-31AA-4166-8B27-8B4DFCEDCCE5}" presName="FiveNodes_4" presStyleLbl="node1" presStyleIdx="3" presStyleCnt="5">
        <dgm:presLayoutVars>
          <dgm:bulletEnabled val="1"/>
        </dgm:presLayoutVars>
      </dgm:prSet>
      <dgm:spPr/>
    </dgm:pt>
    <dgm:pt modelId="{F0B7CF1D-0BDB-41D5-8E4D-396515A50789}" type="pres">
      <dgm:prSet presAssocID="{9F1EE15C-31AA-4166-8B27-8B4DFCEDCCE5}" presName="FiveNodes_5" presStyleLbl="node1" presStyleIdx="4" presStyleCnt="5">
        <dgm:presLayoutVars>
          <dgm:bulletEnabled val="1"/>
        </dgm:presLayoutVars>
      </dgm:prSet>
      <dgm:spPr/>
    </dgm:pt>
    <dgm:pt modelId="{F574422A-2618-4FFF-AB64-4AF56E16975A}" type="pres">
      <dgm:prSet presAssocID="{9F1EE15C-31AA-4166-8B27-8B4DFCEDCCE5}" presName="FiveConn_1-2" presStyleLbl="fgAccFollowNode1" presStyleIdx="0" presStyleCnt="4">
        <dgm:presLayoutVars>
          <dgm:bulletEnabled val="1"/>
        </dgm:presLayoutVars>
      </dgm:prSet>
      <dgm:spPr/>
    </dgm:pt>
    <dgm:pt modelId="{FEC87EFF-07FA-4E9B-A3CF-2D7BFA11A710}" type="pres">
      <dgm:prSet presAssocID="{9F1EE15C-31AA-4166-8B27-8B4DFCEDCCE5}" presName="FiveConn_2-3" presStyleLbl="fgAccFollowNode1" presStyleIdx="1" presStyleCnt="4">
        <dgm:presLayoutVars>
          <dgm:bulletEnabled val="1"/>
        </dgm:presLayoutVars>
      </dgm:prSet>
      <dgm:spPr/>
    </dgm:pt>
    <dgm:pt modelId="{44E9C9A4-0745-432F-93A0-63615AEB1B34}" type="pres">
      <dgm:prSet presAssocID="{9F1EE15C-31AA-4166-8B27-8B4DFCEDCCE5}" presName="FiveConn_3-4" presStyleLbl="fgAccFollowNode1" presStyleIdx="2" presStyleCnt="4">
        <dgm:presLayoutVars>
          <dgm:bulletEnabled val="1"/>
        </dgm:presLayoutVars>
      </dgm:prSet>
      <dgm:spPr/>
    </dgm:pt>
    <dgm:pt modelId="{C410A440-5224-42EF-9C68-9F3DD92783DB}" type="pres">
      <dgm:prSet presAssocID="{9F1EE15C-31AA-4166-8B27-8B4DFCEDCCE5}" presName="FiveConn_4-5" presStyleLbl="fgAccFollowNode1" presStyleIdx="3" presStyleCnt="4">
        <dgm:presLayoutVars>
          <dgm:bulletEnabled val="1"/>
        </dgm:presLayoutVars>
      </dgm:prSet>
      <dgm:spPr/>
    </dgm:pt>
    <dgm:pt modelId="{DF7F1573-88ED-424B-9917-AAFD67502F5D}" type="pres">
      <dgm:prSet presAssocID="{9F1EE15C-31AA-4166-8B27-8B4DFCEDCCE5}" presName="FiveNodes_1_text" presStyleLbl="node1" presStyleIdx="4" presStyleCnt="5">
        <dgm:presLayoutVars>
          <dgm:bulletEnabled val="1"/>
        </dgm:presLayoutVars>
      </dgm:prSet>
      <dgm:spPr/>
    </dgm:pt>
    <dgm:pt modelId="{9FE15AC4-28F2-4484-AED1-4A29839BF5B1}" type="pres">
      <dgm:prSet presAssocID="{9F1EE15C-31AA-4166-8B27-8B4DFCEDCCE5}" presName="FiveNodes_2_text" presStyleLbl="node1" presStyleIdx="4" presStyleCnt="5">
        <dgm:presLayoutVars>
          <dgm:bulletEnabled val="1"/>
        </dgm:presLayoutVars>
      </dgm:prSet>
      <dgm:spPr/>
    </dgm:pt>
    <dgm:pt modelId="{76ADEE8F-CD8E-42D7-A46B-37021B2EAF10}" type="pres">
      <dgm:prSet presAssocID="{9F1EE15C-31AA-4166-8B27-8B4DFCEDCCE5}" presName="FiveNodes_3_text" presStyleLbl="node1" presStyleIdx="4" presStyleCnt="5">
        <dgm:presLayoutVars>
          <dgm:bulletEnabled val="1"/>
        </dgm:presLayoutVars>
      </dgm:prSet>
      <dgm:spPr/>
    </dgm:pt>
    <dgm:pt modelId="{BB4428A6-2C8F-4587-874F-5554B6D80078}" type="pres">
      <dgm:prSet presAssocID="{9F1EE15C-31AA-4166-8B27-8B4DFCEDCCE5}" presName="FiveNodes_4_text" presStyleLbl="node1" presStyleIdx="4" presStyleCnt="5">
        <dgm:presLayoutVars>
          <dgm:bulletEnabled val="1"/>
        </dgm:presLayoutVars>
      </dgm:prSet>
      <dgm:spPr/>
    </dgm:pt>
    <dgm:pt modelId="{72227488-4107-4DCC-B7E8-378AA0FAD310}" type="pres">
      <dgm:prSet presAssocID="{9F1EE15C-31AA-4166-8B27-8B4DFCEDCCE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A24501-FC50-4FEA-A975-B7A5363030BE}" srcId="{9F1EE15C-31AA-4166-8B27-8B4DFCEDCCE5}" destId="{8618CE47-A74B-45DC-8E96-1249C92AE73E}" srcOrd="1" destOrd="0" parTransId="{74219060-46D4-417D-B801-0F4A1C9BD49A}" sibTransId="{19DBFDD8-D7F9-4C46-A476-3C37C48FA09F}"/>
    <dgm:cxn modelId="{52C5A107-2C84-4C19-B9A6-88D72B9301BE}" type="presOf" srcId="{1FBE5B6E-DD22-4E29-95A9-612657E6C3EE}" destId="{F0B7CF1D-0BDB-41D5-8E4D-396515A50789}" srcOrd="0" destOrd="0" presId="urn:microsoft.com/office/officeart/2005/8/layout/vProcess5"/>
    <dgm:cxn modelId="{0C6DE917-4CFB-4023-9376-D4436F561D00}" type="presOf" srcId="{C09714EF-A98F-4729-847B-169B5529406A}" destId="{76ADEE8F-CD8E-42D7-A46B-37021B2EAF10}" srcOrd="1" destOrd="0" presId="urn:microsoft.com/office/officeart/2005/8/layout/vProcess5"/>
    <dgm:cxn modelId="{5D36BB29-0BDF-41DF-9EF4-E36FF10D76A5}" type="presOf" srcId="{8618CE47-A74B-45DC-8E96-1249C92AE73E}" destId="{EC26C0D0-F1D5-47E5-8954-D1A477030E0F}" srcOrd="0" destOrd="0" presId="urn:microsoft.com/office/officeart/2005/8/layout/vProcess5"/>
    <dgm:cxn modelId="{1987EC2B-C4E8-40D1-8F64-7F7BBCDD7953}" srcId="{9F1EE15C-31AA-4166-8B27-8B4DFCEDCCE5}" destId="{C09714EF-A98F-4729-847B-169B5529406A}" srcOrd="2" destOrd="0" parTransId="{D0F61716-035B-4BA2-8353-B759E13AC9CF}" sibTransId="{F2DECD17-C9E1-4DCF-AC29-26C94B906D49}"/>
    <dgm:cxn modelId="{075ACA38-7261-4BB3-9609-CEC8A69F7978}" type="presOf" srcId="{FC33CAF3-F4A8-432D-9F5F-FE2E6E680729}" destId="{F574422A-2618-4FFF-AB64-4AF56E16975A}" srcOrd="0" destOrd="0" presId="urn:microsoft.com/office/officeart/2005/8/layout/vProcess5"/>
    <dgm:cxn modelId="{F8C45A3C-4A16-4EDD-B0E6-BC3E570EC71F}" type="presOf" srcId="{1FBE5B6E-DD22-4E29-95A9-612657E6C3EE}" destId="{72227488-4107-4DCC-B7E8-378AA0FAD310}" srcOrd="1" destOrd="0" presId="urn:microsoft.com/office/officeart/2005/8/layout/vProcess5"/>
    <dgm:cxn modelId="{098C5161-7199-4A8C-BA69-6A6377239EF0}" type="presOf" srcId="{8618CE47-A74B-45DC-8E96-1249C92AE73E}" destId="{9FE15AC4-28F2-4484-AED1-4A29839BF5B1}" srcOrd="1" destOrd="0" presId="urn:microsoft.com/office/officeart/2005/8/layout/vProcess5"/>
    <dgm:cxn modelId="{9193CE52-9421-42A6-9C62-D7861D54C4DF}" type="presOf" srcId="{C09714EF-A98F-4729-847B-169B5529406A}" destId="{A5197B6F-864B-4935-9871-EAE1ECF46976}" srcOrd="0" destOrd="0" presId="urn:microsoft.com/office/officeart/2005/8/layout/vProcess5"/>
    <dgm:cxn modelId="{AF64A377-2384-4466-B05C-CA75E52F5A36}" type="presOf" srcId="{8C52FE3B-A422-475E-9B51-246483FA41EA}" destId="{C410A440-5224-42EF-9C68-9F3DD92783DB}" srcOrd="0" destOrd="0" presId="urn:microsoft.com/office/officeart/2005/8/layout/vProcess5"/>
    <dgm:cxn modelId="{622FA98D-1A7E-4E7C-B359-0B1A987909F8}" type="presOf" srcId="{C76B38E5-B345-4F56-972D-E0FF0283E555}" destId="{77067CCF-5F79-4E62-9B51-A9C37706115A}" srcOrd="0" destOrd="0" presId="urn:microsoft.com/office/officeart/2005/8/layout/vProcess5"/>
    <dgm:cxn modelId="{78B79190-4509-4B75-9A84-4FF8C16FC8E1}" type="presOf" srcId="{C76B38E5-B345-4F56-972D-E0FF0283E555}" destId="{BB4428A6-2C8F-4587-874F-5554B6D80078}" srcOrd="1" destOrd="0" presId="urn:microsoft.com/office/officeart/2005/8/layout/vProcess5"/>
    <dgm:cxn modelId="{9A2F1F97-F3B1-426F-A6DB-A56543D9FA96}" type="presOf" srcId="{9F1EE15C-31AA-4166-8B27-8B4DFCEDCCE5}" destId="{0C423162-224F-468F-AAC4-2E8B8A74B938}" srcOrd="0" destOrd="0" presId="urn:microsoft.com/office/officeart/2005/8/layout/vProcess5"/>
    <dgm:cxn modelId="{ECCF3FC1-0854-48ED-A9E1-9027CFDB1A63}" type="presOf" srcId="{7A5A6AF2-24B8-4BFF-8A88-01A2C6A5E74C}" destId="{DF7F1573-88ED-424B-9917-AAFD67502F5D}" srcOrd="1" destOrd="0" presId="urn:microsoft.com/office/officeart/2005/8/layout/vProcess5"/>
    <dgm:cxn modelId="{7A8523C5-D0DE-40B2-90BD-8BB2A3E59CFE}" type="presOf" srcId="{19DBFDD8-D7F9-4C46-A476-3C37C48FA09F}" destId="{FEC87EFF-07FA-4E9B-A3CF-2D7BFA11A710}" srcOrd="0" destOrd="0" presId="urn:microsoft.com/office/officeart/2005/8/layout/vProcess5"/>
    <dgm:cxn modelId="{A5F017D7-223A-425F-BE95-9B743C2E7854}" srcId="{9F1EE15C-31AA-4166-8B27-8B4DFCEDCCE5}" destId="{7A5A6AF2-24B8-4BFF-8A88-01A2C6A5E74C}" srcOrd="0" destOrd="0" parTransId="{4C927CAB-77F8-421B-89E5-E93080DE9CFB}" sibTransId="{FC33CAF3-F4A8-432D-9F5F-FE2E6E680729}"/>
    <dgm:cxn modelId="{5D8643DE-5E27-4DC6-91AE-EE9F5D22D538}" srcId="{9F1EE15C-31AA-4166-8B27-8B4DFCEDCCE5}" destId="{C76B38E5-B345-4F56-972D-E0FF0283E555}" srcOrd="3" destOrd="0" parTransId="{9DEEA217-AE41-4BA6-B797-844D4D87BBE3}" sibTransId="{8C52FE3B-A422-475E-9B51-246483FA41EA}"/>
    <dgm:cxn modelId="{DF0F8DDE-E2B3-49D0-86D8-576036F9BA94}" type="presOf" srcId="{7A5A6AF2-24B8-4BFF-8A88-01A2C6A5E74C}" destId="{859B2376-FCFF-4FB5-86AB-91E807AD2EB1}" srcOrd="0" destOrd="0" presId="urn:microsoft.com/office/officeart/2005/8/layout/vProcess5"/>
    <dgm:cxn modelId="{EA0082F1-6989-4E40-BBA8-BF17ACAFCDA3}" type="presOf" srcId="{F2DECD17-C9E1-4DCF-AC29-26C94B906D49}" destId="{44E9C9A4-0745-432F-93A0-63615AEB1B34}" srcOrd="0" destOrd="0" presId="urn:microsoft.com/office/officeart/2005/8/layout/vProcess5"/>
    <dgm:cxn modelId="{4F853BF4-4DA0-4CDB-AD55-D9B566894D6D}" srcId="{9F1EE15C-31AA-4166-8B27-8B4DFCEDCCE5}" destId="{1FBE5B6E-DD22-4E29-95A9-612657E6C3EE}" srcOrd="4" destOrd="0" parTransId="{E4C9711D-2CD9-471A-9BA8-31B0EB801191}" sibTransId="{08336CAF-1A16-457D-AE37-4D4F269CD82F}"/>
    <dgm:cxn modelId="{8784B9E4-DC0C-45CB-89F6-7A241FA3C25F}" type="presParOf" srcId="{0C423162-224F-468F-AAC4-2E8B8A74B938}" destId="{52347D9E-366D-4265-B65E-F12AC4F5A453}" srcOrd="0" destOrd="0" presId="urn:microsoft.com/office/officeart/2005/8/layout/vProcess5"/>
    <dgm:cxn modelId="{C5CC7848-A7B5-4A2E-89F4-287C03DAA76B}" type="presParOf" srcId="{0C423162-224F-468F-AAC4-2E8B8A74B938}" destId="{859B2376-FCFF-4FB5-86AB-91E807AD2EB1}" srcOrd="1" destOrd="0" presId="urn:microsoft.com/office/officeart/2005/8/layout/vProcess5"/>
    <dgm:cxn modelId="{5B036FD4-7FAE-4D76-8C4A-10FF6D0A0275}" type="presParOf" srcId="{0C423162-224F-468F-AAC4-2E8B8A74B938}" destId="{EC26C0D0-F1D5-47E5-8954-D1A477030E0F}" srcOrd="2" destOrd="0" presId="urn:microsoft.com/office/officeart/2005/8/layout/vProcess5"/>
    <dgm:cxn modelId="{0AED7B24-D3C3-41AC-B004-6ECA8BC23205}" type="presParOf" srcId="{0C423162-224F-468F-AAC4-2E8B8A74B938}" destId="{A5197B6F-864B-4935-9871-EAE1ECF46976}" srcOrd="3" destOrd="0" presId="urn:microsoft.com/office/officeart/2005/8/layout/vProcess5"/>
    <dgm:cxn modelId="{15B9A729-BE96-4FB0-83D9-6C5E799A0D4C}" type="presParOf" srcId="{0C423162-224F-468F-AAC4-2E8B8A74B938}" destId="{77067CCF-5F79-4E62-9B51-A9C37706115A}" srcOrd="4" destOrd="0" presId="urn:microsoft.com/office/officeart/2005/8/layout/vProcess5"/>
    <dgm:cxn modelId="{ECB34C6F-AD6F-4055-AC80-BA0688CCE0C9}" type="presParOf" srcId="{0C423162-224F-468F-AAC4-2E8B8A74B938}" destId="{F0B7CF1D-0BDB-41D5-8E4D-396515A50789}" srcOrd="5" destOrd="0" presId="urn:microsoft.com/office/officeart/2005/8/layout/vProcess5"/>
    <dgm:cxn modelId="{9E8EEBBE-FF08-4077-BD7F-CC81F740122A}" type="presParOf" srcId="{0C423162-224F-468F-AAC4-2E8B8A74B938}" destId="{F574422A-2618-4FFF-AB64-4AF56E16975A}" srcOrd="6" destOrd="0" presId="urn:microsoft.com/office/officeart/2005/8/layout/vProcess5"/>
    <dgm:cxn modelId="{2BD8CA38-897E-4B86-9680-078A597213E2}" type="presParOf" srcId="{0C423162-224F-468F-AAC4-2E8B8A74B938}" destId="{FEC87EFF-07FA-4E9B-A3CF-2D7BFA11A710}" srcOrd="7" destOrd="0" presId="urn:microsoft.com/office/officeart/2005/8/layout/vProcess5"/>
    <dgm:cxn modelId="{CB9EB1F2-86AB-4E8A-B92A-3298581CBF70}" type="presParOf" srcId="{0C423162-224F-468F-AAC4-2E8B8A74B938}" destId="{44E9C9A4-0745-432F-93A0-63615AEB1B34}" srcOrd="8" destOrd="0" presId="urn:microsoft.com/office/officeart/2005/8/layout/vProcess5"/>
    <dgm:cxn modelId="{C6D06B30-FC8C-4942-9B9B-5563098D2919}" type="presParOf" srcId="{0C423162-224F-468F-AAC4-2E8B8A74B938}" destId="{C410A440-5224-42EF-9C68-9F3DD92783DB}" srcOrd="9" destOrd="0" presId="urn:microsoft.com/office/officeart/2005/8/layout/vProcess5"/>
    <dgm:cxn modelId="{B3B48E5D-D7BC-464B-B837-D7C8F5AA8773}" type="presParOf" srcId="{0C423162-224F-468F-AAC4-2E8B8A74B938}" destId="{DF7F1573-88ED-424B-9917-AAFD67502F5D}" srcOrd="10" destOrd="0" presId="urn:microsoft.com/office/officeart/2005/8/layout/vProcess5"/>
    <dgm:cxn modelId="{932B1FCE-040C-45AF-9FEF-A731810207A7}" type="presParOf" srcId="{0C423162-224F-468F-AAC4-2E8B8A74B938}" destId="{9FE15AC4-28F2-4484-AED1-4A29839BF5B1}" srcOrd="11" destOrd="0" presId="urn:microsoft.com/office/officeart/2005/8/layout/vProcess5"/>
    <dgm:cxn modelId="{B788264A-4952-4860-BBFF-DBF7D45F132A}" type="presParOf" srcId="{0C423162-224F-468F-AAC4-2E8B8A74B938}" destId="{76ADEE8F-CD8E-42D7-A46B-37021B2EAF10}" srcOrd="12" destOrd="0" presId="urn:microsoft.com/office/officeart/2005/8/layout/vProcess5"/>
    <dgm:cxn modelId="{ADD94FBD-370F-4FD5-AFF1-D5A5D90AF3F5}" type="presParOf" srcId="{0C423162-224F-468F-AAC4-2E8B8A74B938}" destId="{BB4428A6-2C8F-4587-874F-5554B6D80078}" srcOrd="13" destOrd="0" presId="urn:microsoft.com/office/officeart/2005/8/layout/vProcess5"/>
    <dgm:cxn modelId="{A616FF5D-E4C9-410D-BE1C-A9A4A2FC3C58}" type="presParOf" srcId="{0C423162-224F-468F-AAC4-2E8B8A74B938}" destId="{72227488-4107-4DCC-B7E8-378AA0FAD3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A93019-BFC0-4CD0-B654-1F484AA897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2A1B5A-2E55-469F-BC24-521A307034B2}">
      <dgm:prSet/>
      <dgm:spPr/>
      <dgm:t>
        <a:bodyPr/>
        <a:lstStyle/>
        <a:p>
          <a:r>
            <a:rPr lang="en-US"/>
            <a:t>Online Modules </a:t>
          </a:r>
        </a:p>
      </dgm:t>
    </dgm:pt>
    <dgm:pt modelId="{D409509B-0B05-4304-A803-8CBDB4168B8F}" type="parTrans" cxnId="{D3DE1406-0448-4E36-BF1C-6534A570C577}">
      <dgm:prSet/>
      <dgm:spPr/>
      <dgm:t>
        <a:bodyPr/>
        <a:lstStyle/>
        <a:p>
          <a:endParaRPr lang="en-US"/>
        </a:p>
      </dgm:t>
    </dgm:pt>
    <dgm:pt modelId="{42D74DE7-EA76-44DE-9C9E-08A868D7B48A}" type="sibTrans" cxnId="{D3DE1406-0448-4E36-BF1C-6534A570C577}">
      <dgm:prSet/>
      <dgm:spPr/>
      <dgm:t>
        <a:bodyPr/>
        <a:lstStyle/>
        <a:p>
          <a:endParaRPr lang="en-US"/>
        </a:p>
      </dgm:t>
    </dgm:pt>
    <dgm:pt modelId="{60609E76-1E27-44B9-8A49-466C645185E7}">
      <dgm:prSet/>
      <dgm:spPr/>
      <dgm:t>
        <a:bodyPr/>
        <a:lstStyle/>
        <a:p>
          <a:r>
            <a:rPr lang="en-US" dirty="0"/>
            <a:t>Meet with Advisor </a:t>
          </a:r>
        </a:p>
      </dgm:t>
    </dgm:pt>
    <dgm:pt modelId="{AB0D9391-534E-4E43-843D-8C67DE0C516F}" type="parTrans" cxnId="{ADDEE73F-32E6-4B07-8B32-1D4754C20D11}">
      <dgm:prSet/>
      <dgm:spPr/>
      <dgm:t>
        <a:bodyPr/>
        <a:lstStyle/>
        <a:p>
          <a:endParaRPr lang="en-US"/>
        </a:p>
      </dgm:t>
    </dgm:pt>
    <dgm:pt modelId="{E66D641C-D712-49D0-A470-DF5A34E93F67}" type="sibTrans" cxnId="{ADDEE73F-32E6-4B07-8B32-1D4754C20D11}">
      <dgm:prSet/>
      <dgm:spPr/>
      <dgm:t>
        <a:bodyPr/>
        <a:lstStyle/>
        <a:p>
          <a:endParaRPr lang="en-US"/>
        </a:p>
      </dgm:t>
    </dgm:pt>
    <dgm:pt modelId="{B12F111E-5A5C-42EA-A8C4-D3233A941DE7}">
      <dgm:prSet/>
      <dgm:spPr/>
      <dgm:t>
        <a:bodyPr/>
        <a:lstStyle/>
        <a:p>
          <a:r>
            <a:rPr lang="en-US"/>
            <a:t>Register for Courses </a:t>
          </a:r>
        </a:p>
      </dgm:t>
    </dgm:pt>
    <dgm:pt modelId="{DA0DB43C-C378-4B8F-9F9C-D9E54CDF7322}" type="parTrans" cxnId="{3C527273-7E31-4143-A501-3F6FB936534D}">
      <dgm:prSet/>
      <dgm:spPr/>
      <dgm:t>
        <a:bodyPr/>
        <a:lstStyle/>
        <a:p>
          <a:endParaRPr lang="en-US"/>
        </a:p>
      </dgm:t>
    </dgm:pt>
    <dgm:pt modelId="{D34F681C-B413-4E1F-9AC2-9F56881ECA4D}" type="sibTrans" cxnId="{3C527273-7E31-4143-A501-3F6FB936534D}">
      <dgm:prSet/>
      <dgm:spPr/>
      <dgm:t>
        <a:bodyPr/>
        <a:lstStyle/>
        <a:p>
          <a:endParaRPr lang="en-US"/>
        </a:p>
      </dgm:t>
    </dgm:pt>
    <dgm:pt modelId="{2F7B3627-5B4D-4CA7-8E22-DAFD3DDEBB86}" type="pres">
      <dgm:prSet presAssocID="{7AA93019-BFC0-4CD0-B654-1F484AA897F4}" presName="diagram" presStyleCnt="0">
        <dgm:presLayoutVars>
          <dgm:dir/>
          <dgm:resizeHandles val="exact"/>
        </dgm:presLayoutVars>
      </dgm:prSet>
      <dgm:spPr/>
    </dgm:pt>
    <dgm:pt modelId="{E5CF54FE-7D42-4F29-9065-A7ADEBB94E1A}" type="pres">
      <dgm:prSet presAssocID="{2E2A1B5A-2E55-469F-BC24-521A307034B2}" presName="node" presStyleLbl="node1" presStyleIdx="0" presStyleCnt="3">
        <dgm:presLayoutVars>
          <dgm:bulletEnabled val="1"/>
        </dgm:presLayoutVars>
      </dgm:prSet>
      <dgm:spPr/>
    </dgm:pt>
    <dgm:pt modelId="{2D1E7491-C692-450E-B3C9-6ABC77AF7F35}" type="pres">
      <dgm:prSet presAssocID="{42D74DE7-EA76-44DE-9C9E-08A868D7B48A}" presName="sibTrans" presStyleCnt="0"/>
      <dgm:spPr/>
    </dgm:pt>
    <dgm:pt modelId="{5049FA89-6FB1-40A8-A53B-8D7BF97170BB}" type="pres">
      <dgm:prSet presAssocID="{60609E76-1E27-44B9-8A49-466C645185E7}" presName="node" presStyleLbl="node1" presStyleIdx="1" presStyleCnt="3">
        <dgm:presLayoutVars>
          <dgm:bulletEnabled val="1"/>
        </dgm:presLayoutVars>
      </dgm:prSet>
      <dgm:spPr/>
    </dgm:pt>
    <dgm:pt modelId="{5D93B6FC-29E5-4201-8629-66F569C4CFC2}" type="pres">
      <dgm:prSet presAssocID="{E66D641C-D712-49D0-A470-DF5A34E93F67}" presName="sibTrans" presStyleCnt="0"/>
      <dgm:spPr/>
    </dgm:pt>
    <dgm:pt modelId="{779C1554-413F-4691-83DF-24DA8B34D01B}" type="pres">
      <dgm:prSet presAssocID="{B12F111E-5A5C-42EA-A8C4-D3233A941DE7}" presName="node" presStyleLbl="node1" presStyleIdx="2" presStyleCnt="3">
        <dgm:presLayoutVars>
          <dgm:bulletEnabled val="1"/>
        </dgm:presLayoutVars>
      </dgm:prSet>
      <dgm:spPr/>
    </dgm:pt>
  </dgm:ptLst>
  <dgm:cxnLst>
    <dgm:cxn modelId="{D3DE1406-0448-4E36-BF1C-6534A570C577}" srcId="{7AA93019-BFC0-4CD0-B654-1F484AA897F4}" destId="{2E2A1B5A-2E55-469F-BC24-521A307034B2}" srcOrd="0" destOrd="0" parTransId="{D409509B-0B05-4304-A803-8CBDB4168B8F}" sibTransId="{42D74DE7-EA76-44DE-9C9E-08A868D7B48A}"/>
    <dgm:cxn modelId="{E1783730-AF25-4D30-A10D-46EFE515A9EE}" type="presOf" srcId="{B12F111E-5A5C-42EA-A8C4-D3233A941DE7}" destId="{779C1554-413F-4691-83DF-24DA8B34D01B}" srcOrd="0" destOrd="0" presId="urn:microsoft.com/office/officeart/2005/8/layout/default"/>
    <dgm:cxn modelId="{55F64F38-CBC7-4D91-834B-BCA274F220F8}" type="presOf" srcId="{2E2A1B5A-2E55-469F-BC24-521A307034B2}" destId="{E5CF54FE-7D42-4F29-9065-A7ADEBB94E1A}" srcOrd="0" destOrd="0" presId="urn:microsoft.com/office/officeart/2005/8/layout/default"/>
    <dgm:cxn modelId="{ADDEE73F-32E6-4B07-8B32-1D4754C20D11}" srcId="{7AA93019-BFC0-4CD0-B654-1F484AA897F4}" destId="{60609E76-1E27-44B9-8A49-466C645185E7}" srcOrd="1" destOrd="0" parTransId="{AB0D9391-534E-4E43-843D-8C67DE0C516F}" sibTransId="{E66D641C-D712-49D0-A470-DF5A34E93F67}"/>
    <dgm:cxn modelId="{3C527273-7E31-4143-A501-3F6FB936534D}" srcId="{7AA93019-BFC0-4CD0-B654-1F484AA897F4}" destId="{B12F111E-5A5C-42EA-A8C4-D3233A941DE7}" srcOrd="2" destOrd="0" parTransId="{DA0DB43C-C378-4B8F-9F9C-D9E54CDF7322}" sibTransId="{D34F681C-B413-4E1F-9AC2-9F56881ECA4D}"/>
    <dgm:cxn modelId="{A5928D79-7EB8-48DF-A68E-241AFD6C2008}" type="presOf" srcId="{7AA93019-BFC0-4CD0-B654-1F484AA897F4}" destId="{2F7B3627-5B4D-4CA7-8E22-DAFD3DDEBB86}" srcOrd="0" destOrd="0" presId="urn:microsoft.com/office/officeart/2005/8/layout/default"/>
    <dgm:cxn modelId="{303E517E-8985-440A-81E3-4DA3EACFFDC0}" type="presOf" srcId="{60609E76-1E27-44B9-8A49-466C645185E7}" destId="{5049FA89-6FB1-40A8-A53B-8D7BF97170BB}" srcOrd="0" destOrd="0" presId="urn:microsoft.com/office/officeart/2005/8/layout/default"/>
    <dgm:cxn modelId="{A59FBB86-B04F-4AA9-81AC-B54E24563922}" type="presParOf" srcId="{2F7B3627-5B4D-4CA7-8E22-DAFD3DDEBB86}" destId="{E5CF54FE-7D42-4F29-9065-A7ADEBB94E1A}" srcOrd="0" destOrd="0" presId="urn:microsoft.com/office/officeart/2005/8/layout/default"/>
    <dgm:cxn modelId="{22060811-2FD3-40A9-BD50-1DD7276245BF}" type="presParOf" srcId="{2F7B3627-5B4D-4CA7-8E22-DAFD3DDEBB86}" destId="{2D1E7491-C692-450E-B3C9-6ABC77AF7F35}" srcOrd="1" destOrd="0" presId="urn:microsoft.com/office/officeart/2005/8/layout/default"/>
    <dgm:cxn modelId="{FB124040-A782-4A7A-B9F4-136055E191D8}" type="presParOf" srcId="{2F7B3627-5B4D-4CA7-8E22-DAFD3DDEBB86}" destId="{5049FA89-6FB1-40A8-A53B-8D7BF97170BB}" srcOrd="2" destOrd="0" presId="urn:microsoft.com/office/officeart/2005/8/layout/default"/>
    <dgm:cxn modelId="{92C58B63-41E7-4A79-BC83-FF4057776644}" type="presParOf" srcId="{2F7B3627-5B4D-4CA7-8E22-DAFD3DDEBB86}" destId="{5D93B6FC-29E5-4201-8629-66F569C4CFC2}" srcOrd="3" destOrd="0" presId="urn:microsoft.com/office/officeart/2005/8/layout/default"/>
    <dgm:cxn modelId="{25A43061-1A20-4C78-87A5-E67391EA184B}" type="presParOf" srcId="{2F7B3627-5B4D-4CA7-8E22-DAFD3DDEBB86}" destId="{779C1554-413F-4691-83DF-24DA8B34D0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4D6A23-8B97-41C1-8CB1-513AEC5CF6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2092B8-37C7-4791-A4C4-F4B82140ABC3}">
      <dgm:prSet/>
      <dgm:spPr/>
      <dgm:t>
        <a:bodyPr/>
        <a:lstStyle/>
        <a:p>
          <a:r>
            <a:rPr lang="en-US"/>
            <a:t>Must be admitted</a:t>
          </a:r>
        </a:p>
      </dgm:t>
    </dgm:pt>
    <dgm:pt modelId="{67C4ECCC-103B-41A1-AD4D-96DE38FF3686}" type="parTrans" cxnId="{58B50573-F98B-4C3E-B53B-4FE7F57CC7D7}">
      <dgm:prSet/>
      <dgm:spPr/>
      <dgm:t>
        <a:bodyPr/>
        <a:lstStyle/>
        <a:p>
          <a:endParaRPr lang="en-US"/>
        </a:p>
      </dgm:t>
    </dgm:pt>
    <dgm:pt modelId="{B94B8452-D734-4678-8A3C-20D7046B7AF6}" type="sibTrans" cxnId="{58B50573-F98B-4C3E-B53B-4FE7F57CC7D7}">
      <dgm:prSet/>
      <dgm:spPr/>
      <dgm:t>
        <a:bodyPr/>
        <a:lstStyle/>
        <a:p>
          <a:endParaRPr lang="en-US"/>
        </a:p>
      </dgm:t>
    </dgm:pt>
    <dgm:pt modelId="{D29D8FF5-DE2D-420E-B74D-38C779A461B2}">
      <dgm:prSet/>
      <dgm:spPr/>
      <dgm:t>
        <a:bodyPr/>
        <a:lstStyle/>
        <a:p>
          <a:r>
            <a:rPr lang="en-US"/>
            <a:t>Register on your Pipeline </a:t>
          </a:r>
        </a:p>
      </dgm:t>
    </dgm:pt>
    <dgm:pt modelId="{A2744546-335A-4B5F-B5FC-6320D973AB5D}" type="parTrans" cxnId="{AF2650C7-D760-4E83-BED8-D2033BAF0C9D}">
      <dgm:prSet/>
      <dgm:spPr/>
      <dgm:t>
        <a:bodyPr/>
        <a:lstStyle/>
        <a:p>
          <a:endParaRPr lang="en-US"/>
        </a:p>
      </dgm:t>
    </dgm:pt>
    <dgm:pt modelId="{86F749FF-B1E9-4602-A106-79043096D10C}" type="sibTrans" cxnId="{AF2650C7-D760-4E83-BED8-D2033BAF0C9D}">
      <dgm:prSet/>
      <dgm:spPr/>
      <dgm:t>
        <a:bodyPr/>
        <a:lstStyle/>
        <a:p>
          <a:endParaRPr lang="en-US"/>
        </a:p>
      </dgm:t>
    </dgm:pt>
    <dgm:pt modelId="{BDAEACAB-7AB7-4ADA-985A-3DF211C340BD}">
      <dgm:prSet/>
      <dgm:spPr/>
      <dgm:t>
        <a:bodyPr/>
        <a:lstStyle/>
        <a:p>
          <a:r>
            <a:rPr lang="en-US"/>
            <a:t>We will send email with google doc</a:t>
          </a:r>
        </a:p>
      </dgm:t>
    </dgm:pt>
    <dgm:pt modelId="{5326DF53-84B2-4F48-A393-0E3451176695}" type="parTrans" cxnId="{42308B8E-796B-4795-974E-A7CB3B34094B}">
      <dgm:prSet/>
      <dgm:spPr/>
      <dgm:t>
        <a:bodyPr/>
        <a:lstStyle/>
        <a:p>
          <a:endParaRPr lang="en-US"/>
        </a:p>
      </dgm:t>
    </dgm:pt>
    <dgm:pt modelId="{B6B7250B-B2B7-4EEB-AE53-2A79B42AF6B0}" type="sibTrans" cxnId="{42308B8E-796B-4795-974E-A7CB3B34094B}">
      <dgm:prSet/>
      <dgm:spPr/>
      <dgm:t>
        <a:bodyPr/>
        <a:lstStyle/>
        <a:p>
          <a:endParaRPr lang="en-US"/>
        </a:p>
      </dgm:t>
    </dgm:pt>
    <dgm:pt modelId="{AFF8E1D7-ABE7-4512-8EA0-BAE41DAB45B8}">
      <dgm:prSet/>
      <dgm:spPr/>
      <dgm:t>
        <a:bodyPr/>
        <a:lstStyle/>
        <a:p>
          <a:r>
            <a:rPr lang="en-US"/>
            <a:t>Complete google doc to register for virtual session</a:t>
          </a:r>
        </a:p>
      </dgm:t>
    </dgm:pt>
    <dgm:pt modelId="{A4AB5803-7CC9-4B4F-88AA-15E583C1DC87}" type="parTrans" cxnId="{1DEAC9CF-344C-484C-9E2B-78A003DBA369}">
      <dgm:prSet/>
      <dgm:spPr/>
      <dgm:t>
        <a:bodyPr/>
        <a:lstStyle/>
        <a:p>
          <a:endParaRPr lang="en-US"/>
        </a:p>
      </dgm:t>
    </dgm:pt>
    <dgm:pt modelId="{E2870A0A-C681-4658-A6D5-CA66E9F3F920}" type="sibTrans" cxnId="{1DEAC9CF-344C-484C-9E2B-78A003DBA369}">
      <dgm:prSet/>
      <dgm:spPr/>
      <dgm:t>
        <a:bodyPr/>
        <a:lstStyle/>
        <a:p>
          <a:endParaRPr lang="en-US"/>
        </a:p>
      </dgm:t>
    </dgm:pt>
    <dgm:pt modelId="{150A44EB-4621-423C-A877-383444477646}">
      <dgm:prSet/>
      <dgm:spPr/>
      <dgm:t>
        <a:bodyPr/>
        <a:lstStyle/>
        <a:p>
          <a:r>
            <a:rPr lang="en-US"/>
            <a:t>You will be updated manually</a:t>
          </a:r>
        </a:p>
      </dgm:t>
    </dgm:pt>
    <dgm:pt modelId="{8D97CCF6-9944-4F08-B24F-ED5C118A9955}" type="parTrans" cxnId="{685A010D-C7EE-42C6-93C0-3AEB0A3C5D00}">
      <dgm:prSet/>
      <dgm:spPr/>
      <dgm:t>
        <a:bodyPr/>
        <a:lstStyle/>
        <a:p>
          <a:endParaRPr lang="en-US"/>
        </a:p>
      </dgm:t>
    </dgm:pt>
    <dgm:pt modelId="{382F9F06-B091-4A6C-85DB-01AD70D87059}" type="sibTrans" cxnId="{685A010D-C7EE-42C6-93C0-3AEB0A3C5D00}">
      <dgm:prSet/>
      <dgm:spPr/>
      <dgm:t>
        <a:bodyPr/>
        <a:lstStyle/>
        <a:p>
          <a:endParaRPr lang="en-US"/>
        </a:p>
      </dgm:t>
    </dgm:pt>
    <dgm:pt modelId="{9E4C147A-76F0-4C53-8069-096D06D93DFD}">
      <dgm:prSet/>
      <dgm:spPr/>
      <dgm:t>
        <a:bodyPr/>
        <a:lstStyle/>
        <a:p>
          <a:r>
            <a:rPr lang="en-US"/>
            <a:t>Monitor your email!</a:t>
          </a:r>
        </a:p>
      </dgm:t>
    </dgm:pt>
    <dgm:pt modelId="{329B3B15-9E5F-469B-9185-99078ABC7D5F}" type="parTrans" cxnId="{4444062C-F45E-43A5-A7E9-CB0311EA75DD}">
      <dgm:prSet/>
      <dgm:spPr/>
      <dgm:t>
        <a:bodyPr/>
        <a:lstStyle/>
        <a:p>
          <a:endParaRPr lang="en-US"/>
        </a:p>
      </dgm:t>
    </dgm:pt>
    <dgm:pt modelId="{E03B376A-E33B-4027-838C-09ADC7377F37}" type="sibTrans" cxnId="{4444062C-F45E-43A5-A7E9-CB0311EA75DD}">
      <dgm:prSet/>
      <dgm:spPr/>
      <dgm:t>
        <a:bodyPr/>
        <a:lstStyle/>
        <a:p>
          <a:endParaRPr lang="en-US"/>
        </a:p>
      </dgm:t>
    </dgm:pt>
    <dgm:pt modelId="{9C59E6D6-CA4A-469A-9533-897C0D28E337}" type="pres">
      <dgm:prSet presAssocID="{384D6A23-8B97-41C1-8CB1-513AEC5CF655}" presName="CompostProcess" presStyleCnt="0">
        <dgm:presLayoutVars>
          <dgm:dir/>
          <dgm:resizeHandles val="exact"/>
        </dgm:presLayoutVars>
      </dgm:prSet>
      <dgm:spPr/>
    </dgm:pt>
    <dgm:pt modelId="{F6770898-6A09-4EBF-A6B4-AF5E539F60C6}" type="pres">
      <dgm:prSet presAssocID="{384D6A23-8B97-41C1-8CB1-513AEC5CF655}" presName="arrow" presStyleLbl="bgShp" presStyleIdx="0" presStyleCnt="1"/>
      <dgm:spPr/>
    </dgm:pt>
    <dgm:pt modelId="{7E801C6D-0F2E-492F-896D-38A5693BEED3}" type="pres">
      <dgm:prSet presAssocID="{384D6A23-8B97-41C1-8CB1-513AEC5CF655}" presName="linearProcess" presStyleCnt="0"/>
      <dgm:spPr/>
    </dgm:pt>
    <dgm:pt modelId="{DECE9988-DC8A-44A7-8102-65AA4507E055}" type="pres">
      <dgm:prSet presAssocID="{D22092B8-37C7-4791-A4C4-F4B82140ABC3}" presName="textNode" presStyleLbl="node1" presStyleIdx="0" presStyleCnt="6">
        <dgm:presLayoutVars>
          <dgm:bulletEnabled val="1"/>
        </dgm:presLayoutVars>
      </dgm:prSet>
      <dgm:spPr/>
    </dgm:pt>
    <dgm:pt modelId="{322D2953-96BC-4A33-9518-99F601C85DEF}" type="pres">
      <dgm:prSet presAssocID="{B94B8452-D734-4678-8A3C-20D7046B7AF6}" presName="sibTrans" presStyleCnt="0"/>
      <dgm:spPr/>
    </dgm:pt>
    <dgm:pt modelId="{209856C5-74AE-4379-B2B5-7E4AC805E4DF}" type="pres">
      <dgm:prSet presAssocID="{D29D8FF5-DE2D-420E-B74D-38C779A461B2}" presName="textNode" presStyleLbl="node1" presStyleIdx="1" presStyleCnt="6">
        <dgm:presLayoutVars>
          <dgm:bulletEnabled val="1"/>
        </dgm:presLayoutVars>
      </dgm:prSet>
      <dgm:spPr/>
    </dgm:pt>
    <dgm:pt modelId="{DDC3F3D0-D7BD-4026-A324-8003EF25F195}" type="pres">
      <dgm:prSet presAssocID="{86F749FF-B1E9-4602-A106-79043096D10C}" presName="sibTrans" presStyleCnt="0"/>
      <dgm:spPr/>
    </dgm:pt>
    <dgm:pt modelId="{C6D27CCE-7A82-4860-8DA5-5EEBC2C0A87C}" type="pres">
      <dgm:prSet presAssocID="{BDAEACAB-7AB7-4ADA-985A-3DF211C340BD}" presName="textNode" presStyleLbl="node1" presStyleIdx="2" presStyleCnt="6">
        <dgm:presLayoutVars>
          <dgm:bulletEnabled val="1"/>
        </dgm:presLayoutVars>
      </dgm:prSet>
      <dgm:spPr/>
    </dgm:pt>
    <dgm:pt modelId="{150CCB95-B193-416B-8DED-46478B5AC837}" type="pres">
      <dgm:prSet presAssocID="{B6B7250B-B2B7-4EEB-AE53-2A79B42AF6B0}" presName="sibTrans" presStyleCnt="0"/>
      <dgm:spPr/>
    </dgm:pt>
    <dgm:pt modelId="{909D41CD-A777-473D-87E3-D1AC57CBB39B}" type="pres">
      <dgm:prSet presAssocID="{AFF8E1D7-ABE7-4512-8EA0-BAE41DAB45B8}" presName="textNode" presStyleLbl="node1" presStyleIdx="3" presStyleCnt="6">
        <dgm:presLayoutVars>
          <dgm:bulletEnabled val="1"/>
        </dgm:presLayoutVars>
      </dgm:prSet>
      <dgm:spPr/>
    </dgm:pt>
    <dgm:pt modelId="{A59CD586-BE6E-4F6B-A336-1C7F60E00B84}" type="pres">
      <dgm:prSet presAssocID="{E2870A0A-C681-4658-A6D5-CA66E9F3F920}" presName="sibTrans" presStyleCnt="0"/>
      <dgm:spPr/>
    </dgm:pt>
    <dgm:pt modelId="{24932E5D-7DE9-42DA-AD7C-58120D710CD9}" type="pres">
      <dgm:prSet presAssocID="{150A44EB-4621-423C-A877-383444477646}" presName="textNode" presStyleLbl="node1" presStyleIdx="4" presStyleCnt="6">
        <dgm:presLayoutVars>
          <dgm:bulletEnabled val="1"/>
        </dgm:presLayoutVars>
      </dgm:prSet>
      <dgm:spPr/>
    </dgm:pt>
    <dgm:pt modelId="{55B48174-E2EB-460B-81FD-71F478D698A5}" type="pres">
      <dgm:prSet presAssocID="{382F9F06-B091-4A6C-85DB-01AD70D87059}" presName="sibTrans" presStyleCnt="0"/>
      <dgm:spPr/>
    </dgm:pt>
    <dgm:pt modelId="{3A50EAAC-C219-40E3-809C-0DEC64F8EC37}" type="pres">
      <dgm:prSet presAssocID="{9E4C147A-76F0-4C53-8069-096D06D93DFD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85A010D-C7EE-42C6-93C0-3AEB0A3C5D00}" srcId="{384D6A23-8B97-41C1-8CB1-513AEC5CF655}" destId="{150A44EB-4621-423C-A877-383444477646}" srcOrd="4" destOrd="0" parTransId="{8D97CCF6-9944-4F08-B24F-ED5C118A9955}" sibTransId="{382F9F06-B091-4A6C-85DB-01AD70D87059}"/>
    <dgm:cxn modelId="{83319021-CDEC-4F3B-99BF-E2DF20008FF0}" type="presOf" srcId="{D29D8FF5-DE2D-420E-B74D-38C779A461B2}" destId="{209856C5-74AE-4379-B2B5-7E4AC805E4DF}" srcOrd="0" destOrd="0" presId="urn:microsoft.com/office/officeart/2005/8/layout/hProcess9"/>
    <dgm:cxn modelId="{4444062C-F45E-43A5-A7E9-CB0311EA75DD}" srcId="{384D6A23-8B97-41C1-8CB1-513AEC5CF655}" destId="{9E4C147A-76F0-4C53-8069-096D06D93DFD}" srcOrd="5" destOrd="0" parTransId="{329B3B15-9E5F-469B-9185-99078ABC7D5F}" sibTransId="{E03B376A-E33B-4027-838C-09ADC7377F37}"/>
    <dgm:cxn modelId="{35929165-19A2-4B23-8593-7B7F55BD9596}" type="presOf" srcId="{384D6A23-8B97-41C1-8CB1-513AEC5CF655}" destId="{9C59E6D6-CA4A-469A-9533-897C0D28E337}" srcOrd="0" destOrd="0" presId="urn:microsoft.com/office/officeart/2005/8/layout/hProcess9"/>
    <dgm:cxn modelId="{58B50573-F98B-4C3E-B53B-4FE7F57CC7D7}" srcId="{384D6A23-8B97-41C1-8CB1-513AEC5CF655}" destId="{D22092B8-37C7-4791-A4C4-F4B82140ABC3}" srcOrd="0" destOrd="0" parTransId="{67C4ECCC-103B-41A1-AD4D-96DE38FF3686}" sibTransId="{B94B8452-D734-4678-8A3C-20D7046B7AF6}"/>
    <dgm:cxn modelId="{42308B8E-796B-4795-974E-A7CB3B34094B}" srcId="{384D6A23-8B97-41C1-8CB1-513AEC5CF655}" destId="{BDAEACAB-7AB7-4ADA-985A-3DF211C340BD}" srcOrd="2" destOrd="0" parTransId="{5326DF53-84B2-4F48-A393-0E3451176695}" sibTransId="{B6B7250B-B2B7-4EEB-AE53-2A79B42AF6B0}"/>
    <dgm:cxn modelId="{B3620F98-7FE4-4258-814E-31B8C06ECB85}" type="presOf" srcId="{AFF8E1D7-ABE7-4512-8EA0-BAE41DAB45B8}" destId="{909D41CD-A777-473D-87E3-D1AC57CBB39B}" srcOrd="0" destOrd="0" presId="urn:microsoft.com/office/officeart/2005/8/layout/hProcess9"/>
    <dgm:cxn modelId="{A8FC48A4-3845-4389-87C3-F366B1E18EE6}" type="presOf" srcId="{150A44EB-4621-423C-A877-383444477646}" destId="{24932E5D-7DE9-42DA-AD7C-58120D710CD9}" srcOrd="0" destOrd="0" presId="urn:microsoft.com/office/officeart/2005/8/layout/hProcess9"/>
    <dgm:cxn modelId="{AF2650C7-D760-4E83-BED8-D2033BAF0C9D}" srcId="{384D6A23-8B97-41C1-8CB1-513AEC5CF655}" destId="{D29D8FF5-DE2D-420E-B74D-38C779A461B2}" srcOrd="1" destOrd="0" parTransId="{A2744546-335A-4B5F-B5FC-6320D973AB5D}" sibTransId="{86F749FF-B1E9-4602-A106-79043096D10C}"/>
    <dgm:cxn modelId="{4D55D0CD-CF64-4DF2-B5AB-F5CB8BC78168}" type="presOf" srcId="{BDAEACAB-7AB7-4ADA-985A-3DF211C340BD}" destId="{C6D27CCE-7A82-4860-8DA5-5EEBC2C0A87C}" srcOrd="0" destOrd="0" presId="urn:microsoft.com/office/officeart/2005/8/layout/hProcess9"/>
    <dgm:cxn modelId="{31CD9DCF-1388-430B-B8A7-1D80BFAE438C}" type="presOf" srcId="{9E4C147A-76F0-4C53-8069-096D06D93DFD}" destId="{3A50EAAC-C219-40E3-809C-0DEC64F8EC37}" srcOrd="0" destOrd="0" presId="urn:microsoft.com/office/officeart/2005/8/layout/hProcess9"/>
    <dgm:cxn modelId="{1DEAC9CF-344C-484C-9E2B-78A003DBA369}" srcId="{384D6A23-8B97-41C1-8CB1-513AEC5CF655}" destId="{AFF8E1D7-ABE7-4512-8EA0-BAE41DAB45B8}" srcOrd="3" destOrd="0" parTransId="{A4AB5803-7CC9-4B4F-88AA-15E583C1DC87}" sibTransId="{E2870A0A-C681-4658-A6D5-CA66E9F3F920}"/>
    <dgm:cxn modelId="{5B62BBF7-7273-4ED5-921B-DD74CB7256FA}" type="presOf" srcId="{D22092B8-37C7-4791-A4C4-F4B82140ABC3}" destId="{DECE9988-DC8A-44A7-8102-65AA4507E055}" srcOrd="0" destOrd="0" presId="urn:microsoft.com/office/officeart/2005/8/layout/hProcess9"/>
    <dgm:cxn modelId="{22F96D89-5A3D-41B9-AECB-DB0434EB8B29}" type="presParOf" srcId="{9C59E6D6-CA4A-469A-9533-897C0D28E337}" destId="{F6770898-6A09-4EBF-A6B4-AF5E539F60C6}" srcOrd="0" destOrd="0" presId="urn:microsoft.com/office/officeart/2005/8/layout/hProcess9"/>
    <dgm:cxn modelId="{86B982E9-46EA-4835-82B7-380AC5FEBCF8}" type="presParOf" srcId="{9C59E6D6-CA4A-469A-9533-897C0D28E337}" destId="{7E801C6D-0F2E-492F-896D-38A5693BEED3}" srcOrd="1" destOrd="0" presId="urn:microsoft.com/office/officeart/2005/8/layout/hProcess9"/>
    <dgm:cxn modelId="{60D77468-68C5-4A35-AE6B-0902C3B2CB9D}" type="presParOf" srcId="{7E801C6D-0F2E-492F-896D-38A5693BEED3}" destId="{DECE9988-DC8A-44A7-8102-65AA4507E055}" srcOrd="0" destOrd="0" presId="urn:microsoft.com/office/officeart/2005/8/layout/hProcess9"/>
    <dgm:cxn modelId="{3C9F5D2A-E7F6-4D92-91B5-F6F4CB2C3C7D}" type="presParOf" srcId="{7E801C6D-0F2E-492F-896D-38A5693BEED3}" destId="{322D2953-96BC-4A33-9518-99F601C85DEF}" srcOrd="1" destOrd="0" presId="urn:microsoft.com/office/officeart/2005/8/layout/hProcess9"/>
    <dgm:cxn modelId="{8BDEC674-D6BB-486B-AD23-3E6C5B661526}" type="presParOf" srcId="{7E801C6D-0F2E-492F-896D-38A5693BEED3}" destId="{209856C5-74AE-4379-B2B5-7E4AC805E4DF}" srcOrd="2" destOrd="0" presId="urn:microsoft.com/office/officeart/2005/8/layout/hProcess9"/>
    <dgm:cxn modelId="{A3E0E1F6-673C-4F93-91F5-48443B9E8EEC}" type="presParOf" srcId="{7E801C6D-0F2E-492F-896D-38A5693BEED3}" destId="{DDC3F3D0-D7BD-4026-A324-8003EF25F195}" srcOrd="3" destOrd="0" presId="urn:microsoft.com/office/officeart/2005/8/layout/hProcess9"/>
    <dgm:cxn modelId="{483B965C-AD15-49FF-AB99-DA7AFF40EE61}" type="presParOf" srcId="{7E801C6D-0F2E-492F-896D-38A5693BEED3}" destId="{C6D27CCE-7A82-4860-8DA5-5EEBC2C0A87C}" srcOrd="4" destOrd="0" presId="urn:microsoft.com/office/officeart/2005/8/layout/hProcess9"/>
    <dgm:cxn modelId="{CC050BE5-20A0-4251-AE40-2FD0D9D81E1E}" type="presParOf" srcId="{7E801C6D-0F2E-492F-896D-38A5693BEED3}" destId="{150CCB95-B193-416B-8DED-46478B5AC837}" srcOrd="5" destOrd="0" presId="urn:microsoft.com/office/officeart/2005/8/layout/hProcess9"/>
    <dgm:cxn modelId="{E5FA1684-0037-4703-B64A-F174F82B8EE7}" type="presParOf" srcId="{7E801C6D-0F2E-492F-896D-38A5693BEED3}" destId="{909D41CD-A777-473D-87E3-D1AC57CBB39B}" srcOrd="6" destOrd="0" presId="urn:microsoft.com/office/officeart/2005/8/layout/hProcess9"/>
    <dgm:cxn modelId="{463FFC3C-1E49-4FCD-9C75-75A726A2BEE4}" type="presParOf" srcId="{7E801C6D-0F2E-492F-896D-38A5693BEED3}" destId="{A59CD586-BE6E-4F6B-A336-1C7F60E00B84}" srcOrd="7" destOrd="0" presId="urn:microsoft.com/office/officeart/2005/8/layout/hProcess9"/>
    <dgm:cxn modelId="{DF9E1252-31AD-4A4C-9484-5ED1C72C47A5}" type="presParOf" srcId="{7E801C6D-0F2E-492F-896D-38A5693BEED3}" destId="{24932E5D-7DE9-42DA-AD7C-58120D710CD9}" srcOrd="8" destOrd="0" presId="urn:microsoft.com/office/officeart/2005/8/layout/hProcess9"/>
    <dgm:cxn modelId="{2E307C12-2E41-4AC5-A136-B2FEB0A4F003}" type="presParOf" srcId="{7E801C6D-0F2E-492F-896D-38A5693BEED3}" destId="{55B48174-E2EB-460B-81FD-71F478D698A5}" srcOrd="9" destOrd="0" presId="urn:microsoft.com/office/officeart/2005/8/layout/hProcess9"/>
    <dgm:cxn modelId="{0A8D1813-B14E-49BC-9B3F-B075F9FCA930}" type="presParOf" srcId="{7E801C6D-0F2E-492F-896D-38A5693BEED3}" destId="{3A50EAAC-C219-40E3-809C-0DEC64F8EC3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42E4FE-FF5E-46E7-B185-B2E13FA22B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20622D-18E9-45F1-A58F-B3ECBCBB308A}">
      <dgm:prSet/>
      <dgm:spPr/>
      <dgm:t>
        <a:bodyPr/>
        <a:lstStyle/>
        <a:p>
          <a:r>
            <a:rPr lang="en-US"/>
            <a:t>Must have Varicella and MMR immunizations to register full time</a:t>
          </a:r>
        </a:p>
      </dgm:t>
    </dgm:pt>
    <dgm:pt modelId="{0BF3709D-C94D-40D1-B60E-2EB05D7CBBD2}" type="parTrans" cxnId="{A9030EB4-F9C3-4915-9126-A4C46EF489B7}">
      <dgm:prSet/>
      <dgm:spPr/>
      <dgm:t>
        <a:bodyPr/>
        <a:lstStyle/>
        <a:p>
          <a:endParaRPr lang="en-US"/>
        </a:p>
      </dgm:t>
    </dgm:pt>
    <dgm:pt modelId="{CB54813A-8DDB-40D9-9276-ACE0453DE749}" type="sibTrans" cxnId="{A9030EB4-F9C3-4915-9126-A4C46EF489B7}">
      <dgm:prSet/>
      <dgm:spPr/>
      <dgm:t>
        <a:bodyPr/>
        <a:lstStyle/>
        <a:p>
          <a:endParaRPr lang="en-US"/>
        </a:p>
      </dgm:t>
    </dgm:pt>
    <dgm:pt modelId="{25CFD723-E91D-4018-82D4-9284F4CB8D3F}">
      <dgm:prSet/>
      <dgm:spPr/>
      <dgm:t>
        <a:bodyPr/>
        <a:lstStyle/>
        <a:p>
          <a:r>
            <a:rPr lang="en-US"/>
            <a:t>Must have Meningitis immunization to live on campus</a:t>
          </a:r>
        </a:p>
      </dgm:t>
    </dgm:pt>
    <dgm:pt modelId="{B67CEFCB-CEE2-462F-A439-0A5D3647B5EA}" type="parTrans" cxnId="{E5B57BED-7326-479C-955A-4AEA8266A68D}">
      <dgm:prSet/>
      <dgm:spPr/>
      <dgm:t>
        <a:bodyPr/>
        <a:lstStyle/>
        <a:p>
          <a:endParaRPr lang="en-US"/>
        </a:p>
      </dgm:t>
    </dgm:pt>
    <dgm:pt modelId="{68DA7A34-7C4A-405E-8092-556D56B911DB}" type="sibTrans" cxnId="{E5B57BED-7326-479C-955A-4AEA8266A68D}">
      <dgm:prSet/>
      <dgm:spPr/>
      <dgm:t>
        <a:bodyPr/>
        <a:lstStyle/>
        <a:p>
          <a:endParaRPr lang="en-US"/>
        </a:p>
      </dgm:t>
    </dgm:pt>
    <dgm:pt modelId="{AE2AF9FF-4BEB-460E-9842-E5D5F526CF2A}">
      <dgm:prSet/>
      <dgm:spPr/>
      <dgm:t>
        <a:bodyPr/>
        <a:lstStyle/>
        <a:p>
          <a:r>
            <a:rPr lang="en-US"/>
            <a:t>Can submit documentation to Health Services</a:t>
          </a:r>
        </a:p>
      </dgm:t>
    </dgm:pt>
    <dgm:pt modelId="{3F5AFA0E-882F-467A-8F96-31B2B9C20469}" type="parTrans" cxnId="{9DB8A629-FBE5-4C16-9D20-FDFF0C4ADCAF}">
      <dgm:prSet/>
      <dgm:spPr/>
      <dgm:t>
        <a:bodyPr/>
        <a:lstStyle/>
        <a:p>
          <a:endParaRPr lang="en-US"/>
        </a:p>
      </dgm:t>
    </dgm:pt>
    <dgm:pt modelId="{C62916D9-8F4C-42D8-9FD3-429B67D336A7}" type="sibTrans" cxnId="{9DB8A629-FBE5-4C16-9D20-FDFF0C4ADCAF}">
      <dgm:prSet/>
      <dgm:spPr/>
      <dgm:t>
        <a:bodyPr/>
        <a:lstStyle/>
        <a:p>
          <a:endParaRPr lang="en-US"/>
        </a:p>
      </dgm:t>
    </dgm:pt>
    <dgm:pt modelId="{FB493341-A504-494A-AB7A-493F2856B19A}">
      <dgm:prSet/>
      <dgm:spPr/>
      <dgm:t>
        <a:bodyPr/>
        <a:lstStyle/>
        <a:p>
          <a:r>
            <a:rPr lang="en-US"/>
            <a:t>Can receive immunizations upon arrival</a:t>
          </a:r>
        </a:p>
      </dgm:t>
    </dgm:pt>
    <dgm:pt modelId="{BB2DF5CE-EB4D-4DB3-8A85-3BBC78599D24}" type="parTrans" cxnId="{83E517F9-A7D0-4388-BC9D-AC8EFC79EFAB}">
      <dgm:prSet/>
      <dgm:spPr/>
      <dgm:t>
        <a:bodyPr/>
        <a:lstStyle/>
        <a:p>
          <a:endParaRPr lang="en-US"/>
        </a:p>
      </dgm:t>
    </dgm:pt>
    <dgm:pt modelId="{EAA9FE58-49BE-493D-A8A9-BCC7A9F52D06}" type="sibTrans" cxnId="{83E517F9-A7D0-4388-BC9D-AC8EFC79EFAB}">
      <dgm:prSet/>
      <dgm:spPr/>
      <dgm:t>
        <a:bodyPr/>
        <a:lstStyle/>
        <a:p>
          <a:endParaRPr lang="en-US"/>
        </a:p>
      </dgm:t>
    </dgm:pt>
    <dgm:pt modelId="{84D1A595-5210-40D3-AEF7-B6E7ADB607F4}" type="pres">
      <dgm:prSet presAssocID="{8042E4FE-FF5E-46E7-B185-B2E13FA22BF2}" presName="linear" presStyleCnt="0">
        <dgm:presLayoutVars>
          <dgm:animLvl val="lvl"/>
          <dgm:resizeHandles val="exact"/>
        </dgm:presLayoutVars>
      </dgm:prSet>
      <dgm:spPr/>
    </dgm:pt>
    <dgm:pt modelId="{22030C9F-5CDC-4333-BB21-E956DB06DA4F}" type="pres">
      <dgm:prSet presAssocID="{3220622D-18E9-45F1-A58F-B3ECBCBB30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1D35054-4D7C-451F-8C91-8F7A66EABEAF}" type="pres">
      <dgm:prSet presAssocID="{CB54813A-8DDB-40D9-9276-ACE0453DE749}" presName="spacer" presStyleCnt="0"/>
      <dgm:spPr/>
    </dgm:pt>
    <dgm:pt modelId="{C6D27023-72C0-4C3D-A63B-0F1F72DC4DBE}" type="pres">
      <dgm:prSet presAssocID="{25CFD723-E91D-4018-82D4-9284F4CB8D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421FA5-306B-47EE-90F7-6AB67ACD58DB}" type="pres">
      <dgm:prSet presAssocID="{68DA7A34-7C4A-405E-8092-556D56B911DB}" presName="spacer" presStyleCnt="0"/>
      <dgm:spPr/>
    </dgm:pt>
    <dgm:pt modelId="{D86F272E-AE3B-4B2E-9241-78EF17F2F7E0}" type="pres">
      <dgm:prSet presAssocID="{AE2AF9FF-4BEB-460E-9842-E5D5F526CF2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930DD9-6CD1-43CB-BC21-C2B458DD1F9B}" type="pres">
      <dgm:prSet presAssocID="{C62916D9-8F4C-42D8-9FD3-429B67D336A7}" presName="spacer" presStyleCnt="0"/>
      <dgm:spPr/>
    </dgm:pt>
    <dgm:pt modelId="{CE683768-D494-49CA-9559-0DC28CCF48BD}" type="pres">
      <dgm:prSet presAssocID="{FB493341-A504-494A-AB7A-493F2856B1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C63203-078B-407D-AA9D-7870D740A1BC}" type="presOf" srcId="{8042E4FE-FF5E-46E7-B185-B2E13FA22BF2}" destId="{84D1A595-5210-40D3-AEF7-B6E7ADB607F4}" srcOrd="0" destOrd="0" presId="urn:microsoft.com/office/officeart/2005/8/layout/vList2"/>
    <dgm:cxn modelId="{C807D018-40D1-4E69-8B39-94427C54436B}" type="presOf" srcId="{AE2AF9FF-4BEB-460E-9842-E5D5F526CF2A}" destId="{D86F272E-AE3B-4B2E-9241-78EF17F2F7E0}" srcOrd="0" destOrd="0" presId="urn:microsoft.com/office/officeart/2005/8/layout/vList2"/>
    <dgm:cxn modelId="{9DB8A629-FBE5-4C16-9D20-FDFF0C4ADCAF}" srcId="{8042E4FE-FF5E-46E7-B185-B2E13FA22BF2}" destId="{AE2AF9FF-4BEB-460E-9842-E5D5F526CF2A}" srcOrd="2" destOrd="0" parTransId="{3F5AFA0E-882F-467A-8F96-31B2B9C20469}" sibTransId="{C62916D9-8F4C-42D8-9FD3-429B67D336A7}"/>
    <dgm:cxn modelId="{A9030EB4-F9C3-4915-9126-A4C46EF489B7}" srcId="{8042E4FE-FF5E-46E7-B185-B2E13FA22BF2}" destId="{3220622D-18E9-45F1-A58F-B3ECBCBB308A}" srcOrd="0" destOrd="0" parTransId="{0BF3709D-C94D-40D1-B60E-2EB05D7CBBD2}" sibTransId="{CB54813A-8DDB-40D9-9276-ACE0453DE749}"/>
    <dgm:cxn modelId="{F5EE55CD-76E0-4439-B17A-317E70F4AA8E}" type="presOf" srcId="{25CFD723-E91D-4018-82D4-9284F4CB8D3F}" destId="{C6D27023-72C0-4C3D-A63B-0F1F72DC4DBE}" srcOrd="0" destOrd="0" presId="urn:microsoft.com/office/officeart/2005/8/layout/vList2"/>
    <dgm:cxn modelId="{E28C66D8-3FEE-45F8-B96D-E4F722ED78F4}" type="presOf" srcId="{3220622D-18E9-45F1-A58F-B3ECBCBB308A}" destId="{22030C9F-5CDC-4333-BB21-E956DB06DA4F}" srcOrd="0" destOrd="0" presId="urn:microsoft.com/office/officeart/2005/8/layout/vList2"/>
    <dgm:cxn modelId="{331FF4D9-E918-4028-8489-2D57867AE721}" type="presOf" srcId="{FB493341-A504-494A-AB7A-493F2856B19A}" destId="{CE683768-D494-49CA-9559-0DC28CCF48BD}" srcOrd="0" destOrd="0" presId="urn:microsoft.com/office/officeart/2005/8/layout/vList2"/>
    <dgm:cxn modelId="{E5B57BED-7326-479C-955A-4AEA8266A68D}" srcId="{8042E4FE-FF5E-46E7-B185-B2E13FA22BF2}" destId="{25CFD723-E91D-4018-82D4-9284F4CB8D3F}" srcOrd="1" destOrd="0" parTransId="{B67CEFCB-CEE2-462F-A439-0A5D3647B5EA}" sibTransId="{68DA7A34-7C4A-405E-8092-556D56B911DB}"/>
    <dgm:cxn modelId="{83E517F9-A7D0-4388-BC9D-AC8EFC79EFAB}" srcId="{8042E4FE-FF5E-46E7-B185-B2E13FA22BF2}" destId="{FB493341-A504-494A-AB7A-493F2856B19A}" srcOrd="3" destOrd="0" parTransId="{BB2DF5CE-EB4D-4DB3-8A85-3BBC78599D24}" sibTransId="{EAA9FE58-49BE-493D-A8A9-BCC7A9F52D06}"/>
    <dgm:cxn modelId="{2EC3EC0A-11B6-4B4C-85F6-28C8CB021F54}" type="presParOf" srcId="{84D1A595-5210-40D3-AEF7-B6E7ADB607F4}" destId="{22030C9F-5CDC-4333-BB21-E956DB06DA4F}" srcOrd="0" destOrd="0" presId="urn:microsoft.com/office/officeart/2005/8/layout/vList2"/>
    <dgm:cxn modelId="{99964D7F-4E48-4FFD-986F-53C741FDCB60}" type="presParOf" srcId="{84D1A595-5210-40D3-AEF7-B6E7ADB607F4}" destId="{F1D35054-4D7C-451F-8C91-8F7A66EABEAF}" srcOrd="1" destOrd="0" presId="urn:microsoft.com/office/officeart/2005/8/layout/vList2"/>
    <dgm:cxn modelId="{F6D1CB93-659B-4EFA-B55C-2D0DD810615F}" type="presParOf" srcId="{84D1A595-5210-40D3-AEF7-B6E7ADB607F4}" destId="{C6D27023-72C0-4C3D-A63B-0F1F72DC4DBE}" srcOrd="2" destOrd="0" presId="urn:microsoft.com/office/officeart/2005/8/layout/vList2"/>
    <dgm:cxn modelId="{63C38AA1-DFAD-4F9F-978D-3ACF2E2FC726}" type="presParOf" srcId="{84D1A595-5210-40D3-AEF7-B6E7ADB607F4}" destId="{AC421FA5-306B-47EE-90F7-6AB67ACD58DB}" srcOrd="3" destOrd="0" presId="urn:microsoft.com/office/officeart/2005/8/layout/vList2"/>
    <dgm:cxn modelId="{FFD512E2-4D62-4B42-B848-CB368CD5C61D}" type="presParOf" srcId="{84D1A595-5210-40D3-AEF7-B6E7ADB607F4}" destId="{D86F272E-AE3B-4B2E-9241-78EF17F2F7E0}" srcOrd="4" destOrd="0" presId="urn:microsoft.com/office/officeart/2005/8/layout/vList2"/>
    <dgm:cxn modelId="{BF8A1E8C-72B2-4A61-9F9F-B9B6CA3DA934}" type="presParOf" srcId="{84D1A595-5210-40D3-AEF7-B6E7ADB607F4}" destId="{F7930DD9-6CD1-43CB-BC21-C2B458DD1F9B}" srcOrd="5" destOrd="0" presId="urn:microsoft.com/office/officeart/2005/8/layout/vList2"/>
    <dgm:cxn modelId="{834DE806-A667-4290-B78B-21371D1A56AF}" type="presParOf" srcId="{84D1A595-5210-40D3-AEF7-B6E7ADB607F4}" destId="{CE683768-D494-49CA-9559-0DC28CCF48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1A8EFE-69D3-4424-B66E-7DA33CAD07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133123-EE4C-4ED0-BE76-86AC6F83D4C9}">
      <dgm:prSet/>
      <dgm:spPr/>
      <dgm:t>
        <a:bodyPr/>
        <a:lstStyle/>
        <a:p>
          <a:r>
            <a:rPr lang="en-US"/>
            <a:t>Not required to live on campus</a:t>
          </a:r>
        </a:p>
      </dgm:t>
    </dgm:pt>
    <dgm:pt modelId="{581DC354-B1C1-4BA7-86C8-B43FB40E6D6C}" type="parTrans" cxnId="{EADF7E0D-99C9-4140-9F49-D481EFC045CA}">
      <dgm:prSet/>
      <dgm:spPr/>
      <dgm:t>
        <a:bodyPr/>
        <a:lstStyle/>
        <a:p>
          <a:endParaRPr lang="en-US"/>
        </a:p>
      </dgm:t>
    </dgm:pt>
    <dgm:pt modelId="{9774ABDC-0420-49C2-BC8C-B09B548ED80C}" type="sibTrans" cxnId="{EADF7E0D-99C9-4140-9F49-D481EFC045CA}">
      <dgm:prSet/>
      <dgm:spPr/>
      <dgm:t>
        <a:bodyPr/>
        <a:lstStyle/>
        <a:p>
          <a:endParaRPr lang="en-US"/>
        </a:p>
      </dgm:t>
    </dgm:pt>
    <dgm:pt modelId="{84348C8C-9573-49D1-8B19-454354741E33}">
      <dgm:prSet/>
      <dgm:spPr/>
      <dgm:t>
        <a:bodyPr/>
        <a:lstStyle/>
        <a:p>
          <a:r>
            <a:rPr lang="en-US"/>
            <a:t>Separate application to live on campus</a:t>
          </a:r>
        </a:p>
      </dgm:t>
    </dgm:pt>
    <dgm:pt modelId="{05B60FF1-9675-472C-8AA2-227BF76D6583}" type="parTrans" cxnId="{C20F5D92-ACD1-4B33-B284-2EADF60DF597}">
      <dgm:prSet/>
      <dgm:spPr/>
      <dgm:t>
        <a:bodyPr/>
        <a:lstStyle/>
        <a:p>
          <a:endParaRPr lang="en-US"/>
        </a:p>
      </dgm:t>
    </dgm:pt>
    <dgm:pt modelId="{1ED334AB-DB20-4A42-B668-C35F8E5241B3}" type="sibTrans" cxnId="{C20F5D92-ACD1-4B33-B284-2EADF60DF597}">
      <dgm:prSet/>
      <dgm:spPr/>
      <dgm:t>
        <a:bodyPr/>
        <a:lstStyle/>
        <a:p>
          <a:endParaRPr lang="en-US"/>
        </a:p>
      </dgm:t>
    </dgm:pt>
    <dgm:pt modelId="{E6E5B5FA-0336-4D2B-94DF-1D1710DFAEFB}">
      <dgm:prSet/>
      <dgm:spPr/>
      <dgm:t>
        <a:bodyPr/>
        <a:lstStyle/>
        <a:p>
          <a:r>
            <a:rPr lang="en-US" dirty="0"/>
            <a:t>Off campus options available, many very close</a:t>
          </a:r>
        </a:p>
      </dgm:t>
    </dgm:pt>
    <dgm:pt modelId="{16E1A67E-C365-422F-8B44-7B7889382A1D}" type="parTrans" cxnId="{957CBD63-E564-4339-B382-6713A424F537}">
      <dgm:prSet/>
      <dgm:spPr/>
      <dgm:t>
        <a:bodyPr/>
        <a:lstStyle/>
        <a:p>
          <a:endParaRPr lang="en-US"/>
        </a:p>
      </dgm:t>
    </dgm:pt>
    <dgm:pt modelId="{C53F8D2B-AC0B-454D-94E2-D0CBD69F8C22}" type="sibTrans" cxnId="{957CBD63-E564-4339-B382-6713A424F537}">
      <dgm:prSet/>
      <dgm:spPr/>
      <dgm:t>
        <a:bodyPr/>
        <a:lstStyle/>
        <a:p>
          <a:endParaRPr lang="en-US"/>
        </a:p>
      </dgm:t>
    </dgm:pt>
    <dgm:pt modelId="{653EE20F-B169-4F8C-8AF1-D096C5765220}">
      <dgm:prSet/>
      <dgm:spPr/>
      <dgm:t>
        <a:bodyPr/>
        <a:lstStyle/>
        <a:p>
          <a:r>
            <a:rPr lang="en-US"/>
            <a:t>We cannot get you housing</a:t>
          </a:r>
        </a:p>
      </dgm:t>
    </dgm:pt>
    <dgm:pt modelId="{53A255E7-18C0-4F90-A360-009D29288BAF}" type="parTrans" cxnId="{8A499F94-BC5F-4034-BFA5-21E1BD9B7044}">
      <dgm:prSet/>
      <dgm:spPr/>
      <dgm:t>
        <a:bodyPr/>
        <a:lstStyle/>
        <a:p>
          <a:endParaRPr lang="en-US"/>
        </a:p>
      </dgm:t>
    </dgm:pt>
    <dgm:pt modelId="{A6CC13BF-BB18-4FB5-91D7-AB5BDFD317CF}" type="sibTrans" cxnId="{8A499F94-BC5F-4034-BFA5-21E1BD9B7044}">
      <dgm:prSet/>
      <dgm:spPr/>
      <dgm:t>
        <a:bodyPr/>
        <a:lstStyle/>
        <a:p>
          <a:endParaRPr lang="en-US"/>
        </a:p>
      </dgm:t>
    </dgm:pt>
    <dgm:pt modelId="{250DE5D1-94E6-4887-8E6D-5D41846FDE07}" type="pres">
      <dgm:prSet presAssocID="{751A8EFE-69D3-4424-B66E-7DA33CAD07BF}" presName="linear" presStyleCnt="0">
        <dgm:presLayoutVars>
          <dgm:animLvl val="lvl"/>
          <dgm:resizeHandles val="exact"/>
        </dgm:presLayoutVars>
      </dgm:prSet>
      <dgm:spPr/>
    </dgm:pt>
    <dgm:pt modelId="{FEB39698-DC4F-4FDA-BB97-8F1F5ACF30F4}" type="pres">
      <dgm:prSet presAssocID="{77133123-EE4C-4ED0-BE76-86AC6F83D4C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15F396-972C-4C37-AA40-F4673E158CD5}" type="pres">
      <dgm:prSet presAssocID="{9774ABDC-0420-49C2-BC8C-B09B548ED80C}" presName="spacer" presStyleCnt="0"/>
      <dgm:spPr/>
    </dgm:pt>
    <dgm:pt modelId="{5588C99E-8194-41E4-BD16-967125402FD3}" type="pres">
      <dgm:prSet presAssocID="{84348C8C-9573-49D1-8B19-454354741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567D18-E645-4000-8F1B-68389D1CF59E}" type="pres">
      <dgm:prSet presAssocID="{1ED334AB-DB20-4A42-B668-C35F8E5241B3}" presName="spacer" presStyleCnt="0"/>
      <dgm:spPr/>
    </dgm:pt>
    <dgm:pt modelId="{E2673DBB-904F-4989-B647-6DA6D0C89B0E}" type="pres">
      <dgm:prSet presAssocID="{E6E5B5FA-0336-4D2B-94DF-1D1710DFAE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440FC2-7F2D-40B7-A684-777B65AF9827}" type="pres">
      <dgm:prSet presAssocID="{C53F8D2B-AC0B-454D-94E2-D0CBD69F8C22}" presName="spacer" presStyleCnt="0"/>
      <dgm:spPr/>
    </dgm:pt>
    <dgm:pt modelId="{CA1A157F-EE01-412C-B0AF-CBBD9FB2289C}" type="pres">
      <dgm:prSet presAssocID="{653EE20F-B169-4F8C-8AF1-D096C57652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DF7E0D-99C9-4140-9F49-D481EFC045CA}" srcId="{751A8EFE-69D3-4424-B66E-7DA33CAD07BF}" destId="{77133123-EE4C-4ED0-BE76-86AC6F83D4C9}" srcOrd="0" destOrd="0" parTransId="{581DC354-B1C1-4BA7-86C8-B43FB40E6D6C}" sibTransId="{9774ABDC-0420-49C2-BC8C-B09B548ED80C}"/>
    <dgm:cxn modelId="{ED6CE714-EE18-4E40-B631-3E86CAC507CB}" type="presOf" srcId="{E6E5B5FA-0336-4D2B-94DF-1D1710DFAEFB}" destId="{E2673DBB-904F-4989-B647-6DA6D0C89B0E}" srcOrd="0" destOrd="0" presId="urn:microsoft.com/office/officeart/2005/8/layout/vList2"/>
    <dgm:cxn modelId="{78868317-7AF8-45E9-AE0D-9851D55A00A5}" type="presOf" srcId="{751A8EFE-69D3-4424-B66E-7DA33CAD07BF}" destId="{250DE5D1-94E6-4887-8E6D-5D41846FDE07}" srcOrd="0" destOrd="0" presId="urn:microsoft.com/office/officeart/2005/8/layout/vList2"/>
    <dgm:cxn modelId="{957CBD63-E564-4339-B382-6713A424F537}" srcId="{751A8EFE-69D3-4424-B66E-7DA33CAD07BF}" destId="{E6E5B5FA-0336-4D2B-94DF-1D1710DFAEFB}" srcOrd="2" destOrd="0" parTransId="{16E1A67E-C365-422F-8B44-7B7889382A1D}" sibTransId="{C53F8D2B-AC0B-454D-94E2-D0CBD69F8C22}"/>
    <dgm:cxn modelId="{C20F5D92-ACD1-4B33-B284-2EADF60DF597}" srcId="{751A8EFE-69D3-4424-B66E-7DA33CAD07BF}" destId="{84348C8C-9573-49D1-8B19-454354741E33}" srcOrd="1" destOrd="0" parTransId="{05B60FF1-9675-472C-8AA2-227BF76D6583}" sibTransId="{1ED334AB-DB20-4A42-B668-C35F8E5241B3}"/>
    <dgm:cxn modelId="{8A499F94-BC5F-4034-BFA5-21E1BD9B7044}" srcId="{751A8EFE-69D3-4424-B66E-7DA33CAD07BF}" destId="{653EE20F-B169-4F8C-8AF1-D096C5765220}" srcOrd="3" destOrd="0" parTransId="{53A255E7-18C0-4F90-A360-009D29288BAF}" sibTransId="{A6CC13BF-BB18-4FB5-91D7-AB5BDFD317CF}"/>
    <dgm:cxn modelId="{DEA46DA9-6F01-457F-9B84-0637ADEB436B}" type="presOf" srcId="{77133123-EE4C-4ED0-BE76-86AC6F83D4C9}" destId="{FEB39698-DC4F-4FDA-BB97-8F1F5ACF30F4}" srcOrd="0" destOrd="0" presId="urn:microsoft.com/office/officeart/2005/8/layout/vList2"/>
    <dgm:cxn modelId="{9654E8B2-058B-4E50-B04F-6CFD9122A0D6}" type="presOf" srcId="{84348C8C-9573-49D1-8B19-454354741E33}" destId="{5588C99E-8194-41E4-BD16-967125402FD3}" srcOrd="0" destOrd="0" presId="urn:microsoft.com/office/officeart/2005/8/layout/vList2"/>
    <dgm:cxn modelId="{EFEBB8CE-1BD9-49B1-8BF1-0215E890F8A2}" type="presOf" srcId="{653EE20F-B169-4F8C-8AF1-D096C5765220}" destId="{CA1A157F-EE01-412C-B0AF-CBBD9FB2289C}" srcOrd="0" destOrd="0" presId="urn:microsoft.com/office/officeart/2005/8/layout/vList2"/>
    <dgm:cxn modelId="{9A7C4FCC-54B5-4C05-AC35-AF2A5DF40865}" type="presParOf" srcId="{250DE5D1-94E6-4887-8E6D-5D41846FDE07}" destId="{FEB39698-DC4F-4FDA-BB97-8F1F5ACF30F4}" srcOrd="0" destOrd="0" presId="urn:microsoft.com/office/officeart/2005/8/layout/vList2"/>
    <dgm:cxn modelId="{3080F615-3130-490E-BE13-4722EFC18D8B}" type="presParOf" srcId="{250DE5D1-94E6-4887-8E6D-5D41846FDE07}" destId="{3D15F396-972C-4C37-AA40-F4673E158CD5}" srcOrd="1" destOrd="0" presId="urn:microsoft.com/office/officeart/2005/8/layout/vList2"/>
    <dgm:cxn modelId="{7FC7E678-9B5B-45F7-A37A-237B4211A3AE}" type="presParOf" srcId="{250DE5D1-94E6-4887-8E6D-5D41846FDE07}" destId="{5588C99E-8194-41E4-BD16-967125402FD3}" srcOrd="2" destOrd="0" presId="urn:microsoft.com/office/officeart/2005/8/layout/vList2"/>
    <dgm:cxn modelId="{F2387A45-E758-498E-9410-C14E3D5E8FF6}" type="presParOf" srcId="{250DE5D1-94E6-4887-8E6D-5D41846FDE07}" destId="{49567D18-E645-4000-8F1B-68389D1CF59E}" srcOrd="3" destOrd="0" presId="urn:microsoft.com/office/officeart/2005/8/layout/vList2"/>
    <dgm:cxn modelId="{9B103CA3-FEF2-4669-96C5-7B646F9B0697}" type="presParOf" srcId="{250DE5D1-94E6-4887-8E6D-5D41846FDE07}" destId="{E2673DBB-904F-4989-B647-6DA6D0C89B0E}" srcOrd="4" destOrd="0" presId="urn:microsoft.com/office/officeart/2005/8/layout/vList2"/>
    <dgm:cxn modelId="{2E5A5527-22AF-480D-A3F6-DF20CD058650}" type="presParOf" srcId="{250DE5D1-94E6-4887-8E6D-5D41846FDE07}" destId="{98440FC2-7F2D-40B7-A684-777B65AF9827}" srcOrd="5" destOrd="0" presId="urn:microsoft.com/office/officeart/2005/8/layout/vList2"/>
    <dgm:cxn modelId="{6078C481-7027-41F2-B617-D804EC31BDE5}" type="presParOf" srcId="{250DE5D1-94E6-4887-8E6D-5D41846FDE07}" destId="{CA1A157F-EE01-412C-B0AF-CBBD9FB228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8EDAB-439A-4A52-9800-3BF866D3413C}">
      <dsp:nvSpPr>
        <dsp:cNvPr id="0" name=""/>
        <dsp:cNvSpPr/>
      </dsp:nvSpPr>
      <dsp:spPr>
        <a:xfrm>
          <a:off x="878010" y="0"/>
          <a:ext cx="9950784" cy="50407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1C504-75DA-4055-AC7E-F7386BCD7492}">
      <dsp:nvSpPr>
        <dsp:cNvPr id="0" name=""/>
        <dsp:cNvSpPr/>
      </dsp:nvSpPr>
      <dsp:spPr>
        <a:xfrm>
          <a:off x="5046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I-20 Issued</a:t>
          </a:r>
        </a:p>
      </dsp:txBody>
      <dsp:txXfrm>
        <a:off x="95810" y="1602983"/>
        <a:ext cx="1677774" cy="1834764"/>
      </dsp:txXfrm>
    </dsp:sp>
    <dsp:sp modelId="{C8A18946-4488-47E0-9BC4-694367BD18EE}">
      <dsp:nvSpPr>
        <dsp:cNvPr id="0" name=""/>
        <dsp:cNvSpPr/>
      </dsp:nvSpPr>
      <dsp:spPr>
        <a:xfrm>
          <a:off x="1972528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Accounts </a:t>
          </a:r>
        </a:p>
      </dsp:txBody>
      <dsp:txXfrm>
        <a:off x="2063292" y="1602983"/>
        <a:ext cx="1677774" cy="1834764"/>
      </dsp:txXfrm>
    </dsp:sp>
    <dsp:sp modelId="{BCC5B233-211F-42BA-BDAF-564EF527CEFF}">
      <dsp:nvSpPr>
        <dsp:cNvPr id="0" name=""/>
        <dsp:cNvSpPr/>
      </dsp:nvSpPr>
      <dsp:spPr>
        <a:xfrm>
          <a:off x="3940010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Placement Tests </a:t>
          </a:r>
        </a:p>
      </dsp:txBody>
      <dsp:txXfrm>
        <a:off x="4030774" y="1602983"/>
        <a:ext cx="1677774" cy="1834764"/>
      </dsp:txXfrm>
    </dsp:sp>
    <dsp:sp modelId="{49E713A2-F35A-437D-A99D-A94A3698AFA0}">
      <dsp:nvSpPr>
        <dsp:cNvPr id="0" name=""/>
        <dsp:cNvSpPr/>
      </dsp:nvSpPr>
      <dsp:spPr>
        <a:xfrm>
          <a:off x="5907492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New to Blue Orientation</a:t>
          </a:r>
        </a:p>
      </dsp:txBody>
      <dsp:txXfrm>
        <a:off x="5998256" y="1602983"/>
        <a:ext cx="1677774" cy="1834764"/>
      </dsp:txXfrm>
    </dsp:sp>
    <dsp:sp modelId="{34656BF0-ED1E-4C4D-BEDE-A5F51295E501}">
      <dsp:nvSpPr>
        <dsp:cNvPr id="0" name=""/>
        <dsp:cNvSpPr/>
      </dsp:nvSpPr>
      <dsp:spPr>
        <a:xfrm>
          <a:off x="7874974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Housing and Immunizations </a:t>
          </a:r>
        </a:p>
      </dsp:txBody>
      <dsp:txXfrm>
        <a:off x="7965738" y="1602983"/>
        <a:ext cx="1677774" cy="1834764"/>
      </dsp:txXfrm>
    </dsp:sp>
    <dsp:sp modelId="{65523B17-0027-4599-BECE-E2108CC3B5BC}">
      <dsp:nvSpPr>
        <dsp:cNvPr id="0" name=""/>
        <dsp:cNvSpPr/>
      </dsp:nvSpPr>
      <dsp:spPr>
        <a:xfrm>
          <a:off x="9842456" y="1512219"/>
          <a:ext cx="1859302" cy="2016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International Check In </a:t>
          </a:r>
        </a:p>
      </dsp:txBody>
      <dsp:txXfrm>
        <a:off x="9933220" y="1602983"/>
        <a:ext cx="1677774" cy="1834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E51E-D97E-4CBC-BDD3-BE719A21B370}">
      <dsp:nvSpPr>
        <dsp:cNvPr id="0" name=""/>
        <dsp:cNvSpPr/>
      </dsp:nvSpPr>
      <dsp:spPr>
        <a:xfrm>
          <a:off x="0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Digitally submit Visa, I-94, and signed I-20</a:t>
          </a:r>
        </a:p>
      </dsp:txBody>
      <dsp:txXfrm>
        <a:off x="0" y="545140"/>
        <a:ext cx="2553226" cy="1531936"/>
      </dsp:txXfrm>
    </dsp:sp>
    <dsp:sp modelId="{B579DB18-59A7-4945-BDCA-DF4DA9FD0992}">
      <dsp:nvSpPr>
        <dsp:cNvPr id="0" name=""/>
        <dsp:cNvSpPr/>
      </dsp:nvSpPr>
      <dsp:spPr>
        <a:xfrm>
          <a:off x="2808549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Attend International Orientation </a:t>
          </a:r>
        </a:p>
      </dsp:txBody>
      <dsp:txXfrm>
        <a:off x="2808549" y="545140"/>
        <a:ext cx="2553226" cy="1531936"/>
      </dsp:txXfrm>
    </dsp:sp>
    <dsp:sp modelId="{16E59358-B1E8-46B1-8961-14DF1560B1FF}">
      <dsp:nvSpPr>
        <dsp:cNvPr id="0" name=""/>
        <dsp:cNvSpPr/>
      </dsp:nvSpPr>
      <dsp:spPr>
        <a:xfrm>
          <a:off x="5617099" y="545140"/>
          <a:ext cx="2553226" cy="1531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Sign up for Welcome Week events </a:t>
          </a:r>
        </a:p>
      </dsp:txBody>
      <dsp:txXfrm>
        <a:off x="5617099" y="545140"/>
        <a:ext cx="2553226" cy="1531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9BBD7-EB39-49DE-A3B6-D597EDAD4240}">
      <dsp:nvSpPr>
        <dsp:cNvPr id="0" name=""/>
        <dsp:cNvSpPr/>
      </dsp:nvSpPr>
      <dsp:spPr>
        <a:xfrm>
          <a:off x="1758227" y="327241"/>
          <a:ext cx="4228968" cy="422896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Financial Statement Form</a:t>
          </a:r>
        </a:p>
      </dsp:txBody>
      <dsp:txXfrm>
        <a:off x="3986994" y="1223380"/>
        <a:ext cx="1510345" cy="1258621"/>
      </dsp:txXfrm>
    </dsp:sp>
    <dsp:sp modelId="{8515D4D9-74EB-4185-94A4-E90E23CBCA8B}">
      <dsp:nvSpPr>
        <dsp:cNvPr id="0" name=""/>
        <dsp:cNvSpPr/>
      </dsp:nvSpPr>
      <dsp:spPr>
        <a:xfrm>
          <a:off x="1671131" y="478276"/>
          <a:ext cx="4228968" cy="422896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Financial Support Document ($36,500) </a:t>
          </a:r>
        </a:p>
      </dsp:txBody>
      <dsp:txXfrm>
        <a:off x="2678028" y="3222071"/>
        <a:ext cx="2265518" cy="1107586"/>
      </dsp:txXfrm>
    </dsp:sp>
    <dsp:sp modelId="{80698222-3FB2-4830-A93C-AA288A2116C1}">
      <dsp:nvSpPr>
        <dsp:cNvPr id="0" name=""/>
        <dsp:cNvSpPr/>
      </dsp:nvSpPr>
      <dsp:spPr>
        <a:xfrm>
          <a:off x="1584034" y="327241"/>
          <a:ext cx="4228968" cy="42289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Passport </a:t>
          </a:r>
        </a:p>
      </dsp:txBody>
      <dsp:txXfrm>
        <a:off x="2073890" y="1223380"/>
        <a:ext cx="1510345" cy="1258621"/>
      </dsp:txXfrm>
    </dsp:sp>
    <dsp:sp modelId="{72BF1C09-7232-48CC-9261-23F2AEEBFCD6}">
      <dsp:nvSpPr>
        <dsp:cNvPr id="0" name=""/>
        <dsp:cNvSpPr/>
      </dsp:nvSpPr>
      <dsp:spPr>
        <a:xfrm>
          <a:off x="1496783" y="65448"/>
          <a:ext cx="4752554" cy="47525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BA1F1-7F9A-4581-8D2B-4A770078DC10}">
      <dsp:nvSpPr>
        <dsp:cNvPr id="0" name=""/>
        <dsp:cNvSpPr/>
      </dsp:nvSpPr>
      <dsp:spPr>
        <a:xfrm>
          <a:off x="1409338" y="216215"/>
          <a:ext cx="4752554" cy="47525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1E39-FBB6-400C-B404-DD53BC20341D}">
      <dsp:nvSpPr>
        <dsp:cNvPr id="0" name=""/>
        <dsp:cNvSpPr/>
      </dsp:nvSpPr>
      <dsp:spPr>
        <a:xfrm>
          <a:off x="1321892" y="65448"/>
          <a:ext cx="4752554" cy="47525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C72E-0D77-4C40-8F73-F0A786D4819D}">
      <dsp:nvSpPr>
        <dsp:cNvPr id="0" name=""/>
        <dsp:cNvSpPr/>
      </dsp:nvSpPr>
      <dsp:spPr>
        <a:xfrm>
          <a:off x="0" y="61959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Update account from your application portal</a:t>
          </a:r>
        </a:p>
      </dsp:txBody>
      <dsp:txXfrm>
        <a:off x="42663" y="104622"/>
        <a:ext cx="5412343" cy="788627"/>
      </dsp:txXfrm>
    </dsp:sp>
    <dsp:sp modelId="{49B60BD3-1E00-458C-A6A4-3317EAC856AF}">
      <dsp:nvSpPr>
        <dsp:cNvPr id="0" name=""/>
        <dsp:cNvSpPr/>
      </dsp:nvSpPr>
      <dsp:spPr>
        <a:xfrm>
          <a:off x="0" y="999272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SSO for several platforms: MT Mail, Pipeline, </a:t>
          </a:r>
        </a:p>
      </dsp:txBody>
      <dsp:txXfrm>
        <a:off x="42663" y="1041935"/>
        <a:ext cx="5412343" cy="788627"/>
      </dsp:txXfrm>
    </dsp:sp>
    <dsp:sp modelId="{F8F410D7-E45C-4350-9A04-1154DA6440DF}">
      <dsp:nvSpPr>
        <dsp:cNvPr id="0" name=""/>
        <dsp:cNvSpPr/>
      </dsp:nvSpPr>
      <dsp:spPr>
        <a:xfrm>
          <a:off x="0" y="1936586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Services, Housing, etc. </a:t>
          </a:r>
        </a:p>
      </dsp:txBody>
      <dsp:txXfrm>
        <a:off x="42663" y="1979249"/>
        <a:ext cx="5412343" cy="788627"/>
      </dsp:txXfrm>
    </dsp:sp>
    <dsp:sp modelId="{2C9A39A3-31D5-45AA-9A5B-F8A9398B35D4}">
      <dsp:nvSpPr>
        <dsp:cNvPr id="0" name=""/>
        <dsp:cNvSpPr/>
      </dsp:nvSpPr>
      <dsp:spPr>
        <a:xfrm>
          <a:off x="0" y="2873899"/>
          <a:ext cx="5497669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Will only receive official correspondence through MT Mail  </a:t>
          </a:r>
        </a:p>
      </dsp:txBody>
      <dsp:txXfrm>
        <a:off x="42663" y="2916562"/>
        <a:ext cx="5412343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B5106-729E-4284-923E-1CCD1909F543}">
      <dsp:nvSpPr>
        <dsp:cNvPr id="0" name=""/>
        <dsp:cNvSpPr/>
      </dsp:nvSpPr>
      <dsp:spPr>
        <a:xfrm>
          <a:off x="794221" y="960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Required for students to enroll </a:t>
          </a:r>
        </a:p>
      </dsp:txBody>
      <dsp:txXfrm>
        <a:off x="794221" y="960"/>
        <a:ext cx="2837819" cy="1702691"/>
      </dsp:txXfrm>
    </dsp:sp>
    <dsp:sp modelId="{9B744063-F335-49D9-8E2F-B82B32639415}">
      <dsp:nvSpPr>
        <dsp:cNvPr id="0" name=""/>
        <dsp:cNvSpPr/>
      </dsp:nvSpPr>
      <dsp:spPr>
        <a:xfrm>
          <a:off x="3915822" y="960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Virtual and In-person options</a:t>
          </a:r>
        </a:p>
      </dsp:txBody>
      <dsp:txXfrm>
        <a:off x="3915822" y="960"/>
        <a:ext cx="2837819" cy="1702691"/>
      </dsp:txXfrm>
    </dsp:sp>
    <dsp:sp modelId="{70F46B25-DC89-41DE-B7B5-53A2DFC5BB90}">
      <dsp:nvSpPr>
        <dsp:cNvPr id="0" name=""/>
        <dsp:cNvSpPr/>
      </dsp:nvSpPr>
      <dsp:spPr>
        <a:xfrm>
          <a:off x="794221" y="1987433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May be exempt with SAT or ACT scores </a:t>
          </a:r>
        </a:p>
      </dsp:txBody>
      <dsp:txXfrm>
        <a:off x="794221" y="1987433"/>
        <a:ext cx="2837819" cy="1702691"/>
      </dsp:txXfrm>
    </dsp:sp>
    <dsp:sp modelId="{61780DCE-8A6D-49E4-B7D8-463C2593782D}">
      <dsp:nvSpPr>
        <dsp:cNvPr id="0" name=""/>
        <dsp:cNvSpPr/>
      </dsp:nvSpPr>
      <dsp:spPr>
        <a:xfrm>
          <a:off x="3915822" y="1987433"/>
          <a:ext cx="2837819" cy="1702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Complete these EARLY </a:t>
          </a:r>
        </a:p>
      </dsp:txBody>
      <dsp:txXfrm>
        <a:off x="3915822" y="1987433"/>
        <a:ext cx="2837819" cy="1702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B2376-FCFF-4FB5-86AB-91E807AD2EB1}">
      <dsp:nvSpPr>
        <dsp:cNvPr id="0" name=""/>
        <dsp:cNvSpPr/>
      </dsp:nvSpPr>
      <dsp:spPr>
        <a:xfrm>
          <a:off x="0" y="0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Contact University Studies: </a:t>
          </a:r>
          <a:r>
            <a:rPr lang="en-US" sz="2800" kern="1200">
              <a:hlinkClick xmlns:r="http://schemas.openxmlformats.org/officeDocument/2006/relationships" r:id="rId1"/>
            </a:rPr>
            <a:t>University.studies@mtsu.edu</a:t>
          </a:r>
          <a:r>
            <a:rPr lang="en-US" sz="2800" kern="1200"/>
            <a:t> </a:t>
          </a:r>
        </a:p>
      </dsp:txBody>
      <dsp:txXfrm>
        <a:off x="19476" y="19476"/>
        <a:ext cx="8423524" cy="625999"/>
      </dsp:txXfrm>
    </dsp:sp>
    <dsp:sp modelId="{EC26C0D0-F1D5-47E5-8954-D1A477030E0F}">
      <dsp:nvSpPr>
        <dsp:cNvPr id="0" name=""/>
        <dsp:cNvSpPr/>
      </dsp:nvSpPr>
      <dsp:spPr>
        <a:xfrm>
          <a:off x="688421" y="757306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Student sent checklist and link to English Survey </a:t>
          </a:r>
        </a:p>
      </dsp:txBody>
      <dsp:txXfrm>
        <a:off x="707897" y="776782"/>
        <a:ext cx="8059267" cy="625999"/>
      </dsp:txXfrm>
    </dsp:sp>
    <dsp:sp modelId="{A5197B6F-864B-4935-9871-EAE1ECF46976}">
      <dsp:nvSpPr>
        <dsp:cNvPr id="0" name=""/>
        <dsp:cNvSpPr/>
      </dsp:nvSpPr>
      <dsp:spPr>
        <a:xfrm>
          <a:off x="1376842" y="1514612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Once checklist complete, voucher is sent to students </a:t>
          </a:r>
        </a:p>
      </dsp:txBody>
      <dsp:txXfrm>
        <a:off x="1396318" y="1534088"/>
        <a:ext cx="8059267" cy="625999"/>
      </dsp:txXfrm>
    </dsp:sp>
    <dsp:sp modelId="{77067CCF-5F79-4E62-9B51-A9C37706115A}">
      <dsp:nvSpPr>
        <dsp:cNvPr id="0" name=""/>
        <dsp:cNvSpPr/>
      </dsp:nvSpPr>
      <dsp:spPr>
        <a:xfrm>
          <a:off x="2065263" y="2271918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Must pay test fee to Accuplacer ($28) and MTSU ($25)</a:t>
          </a:r>
        </a:p>
      </dsp:txBody>
      <dsp:txXfrm>
        <a:off x="2084739" y="2291394"/>
        <a:ext cx="8059267" cy="625999"/>
      </dsp:txXfrm>
    </dsp:sp>
    <dsp:sp modelId="{F0B7CF1D-0BDB-41D5-8E4D-396515A50789}">
      <dsp:nvSpPr>
        <dsp:cNvPr id="0" name=""/>
        <dsp:cNvSpPr/>
      </dsp:nvSpPr>
      <dsp:spPr>
        <a:xfrm>
          <a:off x="2753685" y="3029224"/>
          <a:ext cx="9218858" cy="66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University Studies sends results </a:t>
          </a:r>
        </a:p>
      </dsp:txBody>
      <dsp:txXfrm>
        <a:off x="2773161" y="3048700"/>
        <a:ext cx="8059267" cy="625999"/>
      </dsp:txXfrm>
    </dsp:sp>
    <dsp:sp modelId="{F574422A-2618-4FFF-AB64-4AF56E16975A}">
      <dsp:nvSpPr>
        <dsp:cNvPr id="0" name=""/>
        <dsp:cNvSpPr/>
      </dsp:nvSpPr>
      <dsp:spPr>
        <a:xfrm>
          <a:off x="8786640" y="485784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883889" y="485784"/>
        <a:ext cx="237720" cy="325244"/>
      </dsp:txXfrm>
    </dsp:sp>
    <dsp:sp modelId="{FEC87EFF-07FA-4E9B-A3CF-2D7BFA11A710}">
      <dsp:nvSpPr>
        <dsp:cNvPr id="0" name=""/>
        <dsp:cNvSpPr/>
      </dsp:nvSpPr>
      <dsp:spPr>
        <a:xfrm>
          <a:off x="9475061" y="1243090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572310" y="1243090"/>
        <a:ext cx="237720" cy="325244"/>
      </dsp:txXfrm>
    </dsp:sp>
    <dsp:sp modelId="{44E9C9A4-0745-432F-93A0-63615AEB1B34}">
      <dsp:nvSpPr>
        <dsp:cNvPr id="0" name=""/>
        <dsp:cNvSpPr/>
      </dsp:nvSpPr>
      <dsp:spPr>
        <a:xfrm>
          <a:off x="10163482" y="1989313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260731" y="1989313"/>
        <a:ext cx="237720" cy="325244"/>
      </dsp:txXfrm>
    </dsp:sp>
    <dsp:sp modelId="{C410A440-5224-42EF-9C68-9F3DD92783DB}">
      <dsp:nvSpPr>
        <dsp:cNvPr id="0" name=""/>
        <dsp:cNvSpPr/>
      </dsp:nvSpPr>
      <dsp:spPr>
        <a:xfrm>
          <a:off x="10851904" y="2754008"/>
          <a:ext cx="432218" cy="4322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10949153" y="2754008"/>
        <a:ext cx="237720" cy="325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54FE-7D42-4F29-9065-A7ADEBB94E1A}">
      <dsp:nvSpPr>
        <dsp:cNvPr id="0" name=""/>
        <dsp:cNvSpPr/>
      </dsp:nvSpPr>
      <dsp:spPr>
        <a:xfrm>
          <a:off x="840399" y="164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Online Modules </a:t>
          </a:r>
        </a:p>
      </dsp:txBody>
      <dsp:txXfrm>
        <a:off x="840399" y="1640"/>
        <a:ext cx="1926585" cy="1155951"/>
      </dsp:txXfrm>
    </dsp:sp>
    <dsp:sp modelId="{5049FA89-6FB1-40A8-A53B-8D7BF97170BB}">
      <dsp:nvSpPr>
        <dsp:cNvPr id="0" name=""/>
        <dsp:cNvSpPr/>
      </dsp:nvSpPr>
      <dsp:spPr>
        <a:xfrm>
          <a:off x="2959643" y="164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Meet with Advisor </a:t>
          </a:r>
        </a:p>
      </dsp:txBody>
      <dsp:txXfrm>
        <a:off x="2959643" y="1640"/>
        <a:ext cx="1926585" cy="1155951"/>
      </dsp:txXfrm>
    </dsp:sp>
    <dsp:sp modelId="{779C1554-413F-4691-83DF-24DA8B34D01B}">
      <dsp:nvSpPr>
        <dsp:cNvPr id="0" name=""/>
        <dsp:cNvSpPr/>
      </dsp:nvSpPr>
      <dsp:spPr>
        <a:xfrm>
          <a:off x="1900021" y="1350250"/>
          <a:ext cx="1926585" cy="115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Register for Courses </a:t>
          </a:r>
        </a:p>
      </dsp:txBody>
      <dsp:txXfrm>
        <a:off x="1900021" y="1350250"/>
        <a:ext cx="1926585" cy="1155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70898-6A09-4EBF-A6B4-AF5E539F60C6}">
      <dsp:nvSpPr>
        <dsp:cNvPr id="0" name=""/>
        <dsp:cNvSpPr/>
      </dsp:nvSpPr>
      <dsp:spPr>
        <a:xfrm>
          <a:off x="724987" y="0"/>
          <a:ext cx="8216525" cy="41062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E9988-DC8A-44A7-8102-65AA4507E055}">
      <dsp:nvSpPr>
        <dsp:cNvPr id="0" name=""/>
        <dsp:cNvSpPr/>
      </dsp:nvSpPr>
      <dsp:spPr>
        <a:xfrm>
          <a:off x="2654" y="1231873"/>
          <a:ext cx="1545790" cy="164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Must be admitted</a:t>
          </a:r>
        </a:p>
      </dsp:txBody>
      <dsp:txXfrm>
        <a:off x="78113" y="1307332"/>
        <a:ext cx="1394872" cy="1491579"/>
      </dsp:txXfrm>
    </dsp:sp>
    <dsp:sp modelId="{209856C5-74AE-4379-B2B5-7E4AC805E4DF}">
      <dsp:nvSpPr>
        <dsp:cNvPr id="0" name=""/>
        <dsp:cNvSpPr/>
      </dsp:nvSpPr>
      <dsp:spPr>
        <a:xfrm>
          <a:off x="1625735" y="1231873"/>
          <a:ext cx="1545790" cy="164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Register on your Pipeline </a:t>
          </a:r>
        </a:p>
      </dsp:txBody>
      <dsp:txXfrm>
        <a:off x="1701194" y="1307332"/>
        <a:ext cx="1394872" cy="1491579"/>
      </dsp:txXfrm>
    </dsp:sp>
    <dsp:sp modelId="{C6D27CCE-7A82-4860-8DA5-5EEBC2C0A87C}">
      <dsp:nvSpPr>
        <dsp:cNvPr id="0" name=""/>
        <dsp:cNvSpPr/>
      </dsp:nvSpPr>
      <dsp:spPr>
        <a:xfrm>
          <a:off x="3248815" y="1231873"/>
          <a:ext cx="1545790" cy="164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will send email with google doc</a:t>
          </a:r>
        </a:p>
      </dsp:txBody>
      <dsp:txXfrm>
        <a:off x="3324274" y="1307332"/>
        <a:ext cx="1394872" cy="1491579"/>
      </dsp:txXfrm>
    </dsp:sp>
    <dsp:sp modelId="{909D41CD-A777-473D-87E3-D1AC57CBB39B}">
      <dsp:nvSpPr>
        <dsp:cNvPr id="0" name=""/>
        <dsp:cNvSpPr/>
      </dsp:nvSpPr>
      <dsp:spPr>
        <a:xfrm>
          <a:off x="4871895" y="1231873"/>
          <a:ext cx="1545790" cy="164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google doc to register for virtual session</a:t>
          </a:r>
        </a:p>
      </dsp:txBody>
      <dsp:txXfrm>
        <a:off x="4947354" y="1307332"/>
        <a:ext cx="1394872" cy="1491579"/>
      </dsp:txXfrm>
    </dsp:sp>
    <dsp:sp modelId="{24932E5D-7DE9-42DA-AD7C-58120D710CD9}">
      <dsp:nvSpPr>
        <dsp:cNvPr id="0" name=""/>
        <dsp:cNvSpPr/>
      </dsp:nvSpPr>
      <dsp:spPr>
        <a:xfrm>
          <a:off x="6494975" y="1231873"/>
          <a:ext cx="1545790" cy="164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will be updated manually</a:t>
          </a:r>
        </a:p>
      </dsp:txBody>
      <dsp:txXfrm>
        <a:off x="6570434" y="1307332"/>
        <a:ext cx="1394872" cy="1491579"/>
      </dsp:txXfrm>
    </dsp:sp>
    <dsp:sp modelId="{3A50EAAC-C219-40E3-809C-0DEC64F8EC37}">
      <dsp:nvSpPr>
        <dsp:cNvPr id="0" name=""/>
        <dsp:cNvSpPr/>
      </dsp:nvSpPr>
      <dsp:spPr>
        <a:xfrm>
          <a:off x="8118055" y="1231873"/>
          <a:ext cx="1545790" cy="16424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Monitor your email!</a:t>
          </a:r>
        </a:p>
      </dsp:txBody>
      <dsp:txXfrm>
        <a:off x="8193514" y="1307332"/>
        <a:ext cx="1394872" cy="14915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0C9F-5CDC-4333-BB21-E956DB06DA4F}">
      <dsp:nvSpPr>
        <dsp:cNvPr id="0" name=""/>
        <dsp:cNvSpPr/>
      </dsp:nvSpPr>
      <dsp:spPr>
        <a:xfrm>
          <a:off x="0" y="208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Varicella and MMR immunizations to register full time</a:t>
          </a:r>
        </a:p>
      </dsp:txBody>
      <dsp:txXfrm>
        <a:off x="48547" y="69386"/>
        <a:ext cx="5080197" cy="897406"/>
      </dsp:txXfrm>
    </dsp:sp>
    <dsp:sp modelId="{C6D27023-72C0-4C3D-A63B-0F1F72DC4DBE}">
      <dsp:nvSpPr>
        <dsp:cNvPr id="0" name=""/>
        <dsp:cNvSpPr/>
      </dsp:nvSpPr>
      <dsp:spPr>
        <a:xfrm>
          <a:off x="0" y="10873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Meningitis immunization to live on campus</a:t>
          </a:r>
        </a:p>
      </dsp:txBody>
      <dsp:txXfrm>
        <a:off x="48547" y="1135886"/>
        <a:ext cx="5080197" cy="897406"/>
      </dsp:txXfrm>
    </dsp:sp>
    <dsp:sp modelId="{D86F272E-AE3B-4B2E-9241-78EF17F2F7E0}">
      <dsp:nvSpPr>
        <dsp:cNvPr id="0" name=""/>
        <dsp:cNvSpPr/>
      </dsp:nvSpPr>
      <dsp:spPr>
        <a:xfrm>
          <a:off x="0" y="21538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submit documentation to Health Services</a:t>
          </a:r>
        </a:p>
      </dsp:txBody>
      <dsp:txXfrm>
        <a:off x="48547" y="2202386"/>
        <a:ext cx="5080197" cy="897406"/>
      </dsp:txXfrm>
    </dsp:sp>
    <dsp:sp modelId="{CE683768-D494-49CA-9559-0DC28CCF48BD}">
      <dsp:nvSpPr>
        <dsp:cNvPr id="0" name=""/>
        <dsp:cNvSpPr/>
      </dsp:nvSpPr>
      <dsp:spPr>
        <a:xfrm>
          <a:off x="0" y="3220339"/>
          <a:ext cx="5177291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receive immunizations upon arrival</a:t>
          </a:r>
        </a:p>
      </dsp:txBody>
      <dsp:txXfrm>
        <a:off x="48547" y="3268886"/>
        <a:ext cx="5080197" cy="897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39698-DC4F-4FDA-BB97-8F1F5ACF30F4}">
      <dsp:nvSpPr>
        <dsp:cNvPr id="0" name=""/>
        <dsp:cNvSpPr/>
      </dsp:nvSpPr>
      <dsp:spPr>
        <a:xfrm>
          <a:off x="0" y="65911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Not required to live on campus</a:t>
          </a:r>
        </a:p>
      </dsp:txBody>
      <dsp:txXfrm>
        <a:off x="25759" y="684878"/>
        <a:ext cx="5563220" cy="476152"/>
      </dsp:txXfrm>
    </dsp:sp>
    <dsp:sp modelId="{5588C99E-8194-41E4-BD16-967125402FD3}">
      <dsp:nvSpPr>
        <dsp:cNvPr id="0" name=""/>
        <dsp:cNvSpPr/>
      </dsp:nvSpPr>
      <dsp:spPr>
        <a:xfrm>
          <a:off x="0" y="125014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Separate application to live on campus</a:t>
          </a:r>
        </a:p>
      </dsp:txBody>
      <dsp:txXfrm>
        <a:off x="25759" y="1275908"/>
        <a:ext cx="5563220" cy="476152"/>
      </dsp:txXfrm>
    </dsp:sp>
    <dsp:sp modelId="{E2673DBB-904F-4989-B647-6DA6D0C89B0E}">
      <dsp:nvSpPr>
        <dsp:cNvPr id="0" name=""/>
        <dsp:cNvSpPr/>
      </dsp:nvSpPr>
      <dsp:spPr>
        <a:xfrm>
          <a:off x="0" y="184117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Off campus options available, many very close</a:t>
          </a:r>
        </a:p>
      </dsp:txBody>
      <dsp:txXfrm>
        <a:off x="25759" y="1866938"/>
        <a:ext cx="5563220" cy="476152"/>
      </dsp:txXfrm>
    </dsp:sp>
    <dsp:sp modelId="{CA1A157F-EE01-412C-B0AF-CBBD9FB2289C}">
      <dsp:nvSpPr>
        <dsp:cNvPr id="0" name=""/>
        <dsp:cNvSpPr/>
      </dsp:nvSpPr>
      <dsp:spPr>
        <a:xfrm>
          <a:off x="0" y="2432209"/>
          <a:ext cx="5614738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 cannot get you housing</a:t>
          </a:r>
        </a:p>
      </dsp:txBody>
      <dsp:txXfrm>
        <a:off x="25759" y="2457968"/>
        <a:ext cx="5563220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2:49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52 133 24575,'92'2'0,"100"-5"0,-168-1 0,0-2 0,0 0 0,0-2 0,-1 0 0,25-14 0,-23 11 0,-4 1 0,-18 7 0,1 1 0,-1 0 0,1 1 0,-1-1 0,1 1 0,0-1 0,0 1 0,-1 0 0,1 1 0,0-1 0,0 1 0,0-1 0,0 1 0,0 0 0,0 1 0,5 0 0,20 5-223,-25-6 87,1 0 0,-1 1-1,0 0 1,1 0 0,-1 0-1,0 0 1,0 0 0,0 1 0,0 0-1,0 0 1,0 0 0,0 0-1,-1 1 1,1 0 0,-1-1-1,0 1 1,0 0 0,0 1 0,5 5-1,0 9-400,-2 1 0,0-1 0,0 1 0,-2 1 0,0-1 0,-2 0 0,1 38 0,4 14-1065,-6-47 531,-8-34 27,-10-45 1335,16 48-150,-9-36 896,-7-63-1,16 95-828,0 1 0,1-1-1,0 1 1,0-1 0,1 1 0,1 0-1,0-1 1,0 1 0,1 0-1,0 0 1,1 0 0,6-11 0,-10 20-171,0 1 1,0 0 0,0-1 0,1 1 0,-1-1 0,0 1-1,0-1 1,1 1 0,-1 0 0,0-1 0,1 1 0,-1-1-1,0 1 1,1 0 0,-1-1 0,0 1 0,1 0-1,-1 0 1,1-1 0,-1 1 0,1 0 0,-1 0 0,1 0-1,-1 0 1,1-1 0,-1 1 0,1 0 0,-1 0 0,1 0-1,-1 0 1,1 0 0,-1 0 0,1 0 0,-1 0 0,1 1-1,10 16 958,1 34 403,-12-47-1220,47 177 1621,-28-115-1774,-18-63-25,0 0 0,-1 0 0,0 0 0,0 0 0,0 0 0,0 0 0,0 0 0,-1 0 0,1 0 0,-1 0 0,0 0 0,1 0 0,-2-1 0,1 1 0,0 0 0,0 0 0,-1-1 0,0 1 0,1-1 0,-1 1 0,0-1 0,0 0 0,0 0 0,-1 0 0,1 0 0,0 0 0,-1 0 0,1 0 0,-1-1 0,0 1 0,0-1 0,-3 1 0,-13 6 0,0 0 0,0-2 0,-35 7 0,36-9 0,-181 26 0,43-10 0,123-14 0,-1-2 0,1-1 0,-1-2 0,1-1 0,0-2 0,-37-6 0,62 7-273,1-1 0,-1 0 0,1-1 0,-14-6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2:57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 24575,'0'38'0,"0"40"0,10 88 0,-9-162 0,-1 0 0,1-1 0,-1 1 0,0-1 0,0 1 0,0 0 0,0-1 0,-1 1 0,0-1 0,1 1 0,-1-1 0,-1 1 0,1-1 0,0 0 0,-1 1 0,0-1 0,1 0 0,-1 0 0,-1 0 0,1 0 0,0-1 0,-1 1 0,1 0 0,-1-1 0,0 0 0,0 0 0,0 0 0,0 0 0,0 0 0,0 0 0,0-1 0,-1 0 0,1 1 0,-6 0 0,3-1 0,0 0 0,0 0 0,0-1 0,0 1 0,0-1 0,0-1 0,0 1 0,0-1 0,0 0 0,0-1 0,0 1 0,0-1 0,0 0 0,0-1 0,1 1 0,-1-1 0,1 0 0,0-1 0,-8-6 0,13 10 0,0 0 0,0-1 0,-1 1 0,1 0 0,0-1 0,-1 1 0,1 0 0,0-1 0,-1 1 0,1 0 0,0-1 0,-1 1 0,1 0 0,0 0 0,-1 0 0,1-1 0,-1 1 0,1 0 0,-1 0 0,1 0 0,0 0 0,-1 0 0,1 0 0,-1 0 0,1 0 0,-1 0 0,1 0 0,-1 0 0,1 0 0,0 0 0,-1 0 0,1 0 0,-1 1 0,1-1 0,-1 0 0,1 0 0,0 0 0,-1 1 0,1-1 0,0 0 0,-1 0 0,1 1 0,0-1 0,-1 1 0,-6 27 0,10 42 0,-3-66 0,1 12 0,10 71 0,-10-80 0,1 0 0,-1 0 0,2 0 0,-1-1 0,1 1 0,0-1 0,0 1 0,1-1 0,6 9 0,-8-13 0,1 0 0,-1 0 0,1 0 0,-1-1 0,1 1 0,0-1 0,0 0 0,-1 0 0,1 0 0,0 0 0,0 0 0,0 0 0,0-1 0,0 0 0,1 1 0,-1-1 0,0 0 0,0-1 0,0 1 0,6-2 0,8-1 0,0-2 0,25-9 0,-27 9 0,54-22 0,-41 15 0,1 2 0,-1 0 0,2 2 0,39-6 0,195 6 0,-41 3 0,76-11 0,-215 15 0,134 17 0,-105-5 0,126-5 0,-187-6 0,-28 0 0,0-1 0,-1-1 0,1-1 0,0-1 0,-1-1 0,0-1 0,24-10 0,-35 11 0,-1 0 0,-1-1 0,1 0 0,-1 0 0,0-1 0,0-1 0,-1 1 0,0-2 0,0 1 0,-1-1 0,0 0 0,-1-1 0,0 0 0,0 0 0,8-19 0,-10 17 0,0 0 0,0 0 0,-1 0 0,-1-1 0,0 1 0,-1-1 0,0 0 0,-1 0 0,-1-19 0,0 27 0,-1 0 0,0 0 0,0 1 0,0-1 0,-1 0 0,0 1 0,0-1 0,0 1 0,0-1 0,-1 1 0,1 0 0,-1 0 0,0 0 0,0 0 0,-1 1 0,1-1 0,-1 1 0,0 0 0,0 0 0,0 0 0,0 1 0,0-1 0,-1 1 0,1 0 0,-1 0 0,1 1 0,-8-2 0,-13-2 0,-1 1 0,0 1 0,0 2 0,0 0 0,0 2 0,-30 5 0,-39-1 0,-1636-5-1365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3:08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823 57 24575,'0'38'0,"2"-18"0,-2-1 0,0 0 0,-2 1 0,0-1 0,-6 25 0,6-39 0,1-1 0,-1 0 0,0 1 0,0-1 0,0 0 0,0 0 0,-1 0 0,0-1 0,1 1 0,-2-1 0,1 1 0,0-1 0,-1 0 0,1 0 0,-1-1 0,0 1 0,0-1 0,0 1 0,0-1 0,0-1 0,0 1 0,-1 0 0,1-1 0,0 0 0,-1 0 0,0-1 0,-7 1 0,-218-1 0,96-4 0,97 5 0,13 0 0,0-1 0,0-1 0,0 0 0,-36-9 0,54 9 0,1-1 0,0 1 0,0-1 0,1 0 0,-1 0 0,0-1 0,1 1 0,-1-1 0,1 0 0,0-1 0,0 1 0,0-1 0,0 1 0,1-1 0,-1 0 0,1 0 0,0-1 0,0 1 0,1-1 0,-1 1 0,1-1 0,0 0 0,0 0 0,1 0 0,-1 0 0,0-7 0,-3-14 0,-2 0 0,0 1 0,-2-1 0,-17-35 0,21 38 0,6 22 0,-1 1 0,0 0 0,0-1 0,1 1 0,-1-1 0,0 1 0,1-1 0,-1 1 0,0 0 0,1-1 0,-1 1 0,1 0 0,-1 0 0,0-1 0,1 1 0,-1 0 0,1 0 0,-1-1 0,1 1 0,-1 0 0,1 0 0,-1 0 0,1 0 0,-1 0 0,1 0 0,0 0 0,47 10 0,-22-2 0,30-1 0,0-3 0,0-2 0,92-9 0,-123 0 120,-24 7-165,-1 0 0,1-1 0,-1 1 0,1-1 0,0 1 0,-1 0 0,1-1 0,-1 1 0,1-1 0,-1 1 0,1-1 0,-1 0 0,0 1 0,1-1 0,-1 0 0,0 1 0,1-1 0,-1 0 0,0 1 0,0-1 0,1 0 0,-1 1 0,0-1 0,0 0 0,0 1 0,0-1 0,0 0 0,0 0 0,0 1 0,0-1 0,-1 0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01:33:19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24575,'0'-5'0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image" Target="../media/image2.jp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customXml" Target="../ink/ink2.xml"/><Relationship Id="rId5" Type="http://schemas.openxmlformats.org/officeDocument/2006/relationships/diagramQuickStyle" Target="../diagrams/quickStyle3.xml"/><Relationship Id="rId15" Type="http://schemas.openxmlformats.org/officeDocument/2006/relationships/customXml" Target="../ink/ink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customXml" Target="../ink/ink1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405" y="2079190"/>
            <a:ext cx="9499714" cy="13498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Next Steps:</a:t>
            </a:r>
            <a:b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Undergraduate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7405" y="3641210"/>
            <a:ext cx="9707104" cy="164722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MTSU International Affairs </a:t>
            </a:r>
          </a:p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October 28, 2025 </a:t>
            </a:r>
          </a:p>
          <a:p>
            <a:pPr algn="l"/>
            <a:r>
              <a:rPr lang="en-US" sz="2000" dirty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Spring 2026 Semester</a:t>
            </a: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81FB6-7A30-541B-D0E6-82D7A9F3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5B5F13-8D85-8B50-5599-664A279E62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D0764-7605-0636-95CE-CDB3F555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Housing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F6A080-5FB5-FCCA-903C-341EA787A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6893457"/>
              </p:ext>
            </p:extLst>
          </p:nvPr>
        </p:nvGraphicFramePr>
        <p:xfrm>
          <a:off x="0" y="1790446"/>
          <a:ext cx="5614738" cy="361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house 7 exterior">
            <a:extLst>
              <a:ext uri="{FF2B5EF4-FFF2-40B4-BE49-F238E27FC236}">
                <a16:creationId xmlns:a16="http://schemas.microsoft.com/office/drawing/2014/main" id="{23B3E167-ECC4-7D21-5A52-D658E4BA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72" y="1819274"/>
            <a:ext cx="5428499" cy="36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9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D4587-7FF6-0DA1-8EE7-29BEC630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24D9E7-2E8F-D4F7-0C8B-33C9775B47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DDF8B-7BDE-B7F5-33B9-3329FCA0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International Check-In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5A9F5BB-C3DC-7D59-7C7B-C2AE43DD3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643844"/>
              </p:ext>
            </p:extLst>
          </p:nvPr>
        </p:nvGraphicFramePr>
        <p:xfrm>
          <a:off x="1515984" y="2108332"/>
          <a:ext cx="8170326" cy="262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50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909F-DCC9-612C-4685-D8308087F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A09EB5-B14D-300C-BE4D-6AA53B1E0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A9450-7832-C382-3702-7C6181E6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Questions?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17F3ED-527A-85CC-9D92-CF1B3A0E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29"/>
          <a:stretch/>
        </p:blipFill>
        <p:spPr>
          <a:xfrm>
            <a:off x="1256977" y="1980266"/>
            <a:ext cx="9678046" cy="28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3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Black" charset="0"/>
                <a:cs typeface="Avenir Black" charset="0"/>
              </a:rPr>
              <a:t>Next Steps 	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Overview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01CC38-B7E5-4E5B-5691-738DF18F4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12256"/>
              </p:ext>
            </p:extLst>
          </p:nvPr>
        </p:nvGraphicFramePr>
        <p:xfrm>
          <a:off x="244402" y="1424076"/>
          <a:ext cx="11706805" cy="50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51E0F-1E76-C029-2B7B-F7CA64C7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700F2E-7D1F-3E73-8A3D-3B6F5E1E8F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A932F-BE16-EC8B-9270-810D7733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I-20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214C54A-4DA6-8F14-A248-0843EA423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13774"/>
              </p:ext>
            </p:extLst>
          </p:nvPr>
        </p:nvGraphicFramePr>
        <p:xfrm>
          <a:off x="2327375" y="1303411"/>
          <a:ext cx="7571231" cy="50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63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60C6-6024-1B8E-72AE-7A93C8A75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34534F-5398-E849-1068-24EE632A5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DC77F-6A7B-E339-5FA8-0A8F30F4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>Student Accounts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3FD37834-8A30-BBD8-09A1-39029D33E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520587"/>
              </p:ext>
            </p:extLst>
          </p:nvPr>
        </p:nvGraphicFramePr>
        <p:xfrm>
          <a:off x="976069" y="1656139"/>
          <a:ext cx="5497669" cy="38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1999FC1-D3B5-77BB-25D6-8B6F873D4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276" y="2932338"/>
            <a:ext cx="5658967" cy="1476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21920F-3346-F762-875D-D05C66DA0380}"/>
                  </a:ext>
                </a:extLst>
              </p14:cNvPr>
              <p14:cNvContentPartPr/>
              <p14:nvPr/>
            </p14:nvContentPartPr>
            <p14:xfrm>
              <a:off x="9196320" y="3670560"/>
              <a:ext cx="307440" cy="18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21920F-3346-F762-875D-D05C66DA03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33320" y="3607560"/>
                <a:ext cx="43308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09A2B3-6290-A3CB-48CA-0E902FEB16D8}"/>
                  </a:ext>
                </a:extLst>
              </p14:cNvPr>
              <p14:cNvContentPartPr/>
              <p14:nvPr/>
            </p14:nvContentPartPr>
            <p14:xfrm>
              <a:off x="9538680" y="3342240"/>
              <a:ext cx="844200" cy="23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09A2B3-6290-A3CB-48CA-0E902FEB16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475680" y="3279600"/>
                <a:ext cx="9698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EBB3B2-3EAC-8679-FDAA-82545D1B6FE0}"/>
                  </a:ext>
                </a:extLst>
              </p14:cNvPr>
              <p14:cNvContentPartPr/>
              <p14:nvPr/>
            </p14:nvContentPartPr>
            <p14:xfrm>
              <a:off x="9670800" y="3942000"/>
              <a:ext cx="297360" cy="11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EBB3B2-3EAC-8679-FDAA-82545D1B6F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07800" y="3879000"/>
                <a:ext cx="423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1745DA-FA78-068B-403B-32B96C5BBBD5}"/>
                  </a:ext>
                </a:extLst>
              </p14:cNvPr>
              <p14:cNvContentPartPr/>
              <p14:nvPr/>
            </p14:nvContentPartPr>
            <p14:xfrm>
              <a:off x="5018880" y="6094080"/>
              <a:ext cx="360" cy="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1745DA-FA78-068B-403B-32B96C5BBB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6240" y="6031080"/>
                <a:ext cx="12600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614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7757-EEA1-6710-5054-4CCF4813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61E97C-3FCC-FD25-6E44-EBBFC70FA4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CC370-9192-6592-C793-D8C9ED84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Placement Tests 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40276B-6AA3-F459-698E-98171C5B2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66740"/>
              </p:ext>
            </p:extLst>
          </p:nvPr>
        </p:nvGraphicFramePr>
        <p:xfrm>
          <a:off x="4379976" y="1583457"/>
          <a:ext cx="7547864" cy="369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Times change but MTSU superstitions ...">
            <a:extLst>
              <a:ext uri="{FF2B5EF4-FFF2-40B4-BE49-F238E27FC236}">
                <a16:creationId xmlns:a16="http://schemas.microsoft.com/office/drawing/2014/main" id="{2B1FE0A2-DEA0-48B5-4B28-555E0ACD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3" y="1786445"/>
            <a:ext cx="4385790" cy="32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3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6563-30C4-4557-2C82-605E103B6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5717ADB-493A-0DCD-E13A-FE6BDA2C53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36EF0-2C7C-5BCA-096F-C9C414AB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Placement Tests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324236-EF24-1E64-5900-EC1FA18E5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660661"/>
              </p:ext>
            </p:extLst>
          </p:nvPr>
        </p:nvGraphicFramePr>
        <p:xfrm>
          <a:off x="126719" y="1581912"/>
          <a:ext cx="11972544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51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649D-4305-A131-756B-ACE96A86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AED96D-A669-7EC3-BF0E-876A2DEF01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46D2C-3AB6-D0F8-B77D-DA1272E3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New to Blue Orientation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42E827-F873-974D-7EF1-90AA717B1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796868"/>
              </p:ext>
            </p:extLst>
          </p:nvPr>
        </p:nvGraphicFramePr>
        <p:xfrm>
          <a:off x="586482" y="2360392"/>
          <a:ext cx="5726629" cy="250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ncoming MTSU students ...">
            <a:extLst>
              <a:ext uri="{FF2B5EF4-FFF2-40B4-BE49-F238E27FC236}">
                <a16:creationId xmlns:a16="http://schemas.microsoft.com/office/drawing/2014/main" id="{107AAD4D-0483-DD4E-84FA-41225067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93" y="2150279"/>
            <a:ext cx="4962869" cy="33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0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C8B75-4C17-AE8D-495B-A4FC3C4B5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52D665-9A17-AFA1-8B16-F88147B227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37CC7-208C-24EA-7C44-4055AB8E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Black" charset="0"/>
                <a:cs typeface="Avenir Black" charset="0"/>
              </a:rPr>
              <a:t>New to Blue Orientation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739F225-D3C2-DE7E-6F47-1BE00AA37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563995"/>
              </p:ext>
            </p:extLst>
          </p:nvPr>
        </p:nvGraphicFramePr>
        <p:xfrm>
          <a:off x="1279740" y="1375878"/>
          <a:ext cx="9666501" cy="410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57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14D07-6400-9A65-8E79-79C43F022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DEC47D-45CB-DDB9-FBD4-BB1F30D5C0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6"/>
            <a:ext cx="12225982" cy="68771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16F84-9F4D-0C09-11AB-F212FDD1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Immunization Requirements</a:t>
            </a:r>
            <a:br>
              <a:rPr lang="en-US" sz="2800" b="1" dirty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101265-79F4-906B-91E6-1E2CED784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044669"/>
              </p:ext>
            </p:extLst>
          </p:nvPr>
        </p:nvGraphicFramePr>
        <p:xfrm>
          <a:off x="6125980" y="1445593"/>
          <a:ext cx="5177291" cy="423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ealthy Skin Clinic – Health Services">
            <a:extLst>
              <a:ext uri="{FF2B5EF4-FFF2-40B4-BE49-F238E27FC236}">
                <a16:creationId xmlns:a16="http://schemas.microsoft.com/office/drawing/2014/main" id="{38DFD861-6868-CEFB-A175-A7295E57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4" y="1913476"/>
            <a:ext cx="4958883" cy="329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9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288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Next Steps: Undergraduate  </vt:lpstr>
      <vt:lpstr>Next Steps   Overview </vt:lpstr>
      <vt:lpstr>I-20  </vt:lpstr>
      <vt:lpstr>Student Accounts  </vt:lpstr>
      <vt:lpstr>Placement Tests  </vt:lpstr>
      <vt:lpstr>Placement Tests Process</vt:lpstr>
      <vt:lpstr>New to Blue Orientation </vt:lpstr>
      <vt:lpstr>New to Blue Orientation Process</vt:lpstr>
      <vt:lpstr>Immunization Requirements </vt:lpstr>
      <vt:lpstr>Housing </vt:lpstr>
      <vt:lpstr>International Check-In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Jon Swafford</cp:lastModifiedBy>
  <cp:revision>7</cp:revision>
  <dcterms:created xsi:type="dcterms:W3CDTF">2020-09-10T13:30:40Z</dcterms:created>
  <dcterms:modified xsi:type="dcterms:W3CDTF">2025-10-28T01:17:41Z</dcterms:modified>
</cp:coreProperties>
</file>