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93" r:id="rId12"/>
    <p:sldId id="265" r:id="rId13"/>
    <p:sldId id="266" r:id="rId14"/>
    <p:sldId id="294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78" r:id="rId28"/>
    <p:sldId id="280" r:id="rId29"/>
    <p:sldId id="295" r:id="rId30"/>
    <p:sldId id="281" r:id="rId31"/>
    <p:sldId id="282" r:id="rId32"/>
    <p:sldId id="283" r:id="rId33"/>
    <p:sldId id="296" r:id="rId34"/>
    <p:sldId id="285" r:id="rId35"/>
    <p:sldId id="284" r:id="rId36"/>
    <p:sldId id="286" r:id="rId37"/>
    <p:sldId id="297" r:id="rId38"/>
    <p:sldId id="287" r:id="rId39"/>
    <p:sldId id="288" r:id="rId40"/>
    <p:sldId id="289" r:id="rId41"/>
    <p:sldId id="290" r:id="rId42"/>
    <p:sldId id="29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5D"/>
    <a:srgbClr val="002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82"/>
  </p:normalViewPr>
  <p:slideViewPr>
    <p:cSldViewPr snapToGrid="0" snapToObjects="1">
      <p:cViewPr varScale="1">
        <p:scale>
          <a:sx n="105" d="100"/>
          <a:sy n="105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07B0DD-5859-4C37-A8D4-D6FB95209821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C4A8D74-4FA8-475A-B43A-036FACF20468}">
      <dgm:prSet/>
      <dgm:spPr/>
      <dgm:t>
        <a:bodyPr/>
        <a:lstStyle/>
        <a:p>
          <a:r>
            <a:rPr lang="en-US"/>
            <a:t>Student Accounts</a:t>
          </a:r>
        </a:p>
      </dgm:t>
    </dgm:pt>
    <dgm:pt modelId="{48B216BC-059A-4C45-8DCE-4C9C53E25A85}" type="parTrans" cxnId="{E29854F4-C8DF-4303-9477-F49F821F914D}">
      <dgm:prSet/>
      <dgm:spPr/>
      <dgm:t>
        <a:bodyPr/>
        <a:lstStyle/>
        <a:p>
          <a:endParaRPr lang="en-US"/>
        </a:p>
      </dgm:t>
    </dgm:pt>
    <dgm:pt modelId="{76CBDF5A-E728-4025-AA9C-AF28D68C0B06}" type="sibTrans" cxnId="{E29854F4-C8DF-4303-9477-F49F821F914D}">
      <dgm:prSet/>
      <dgm:spPr/>
      <dgm:t>
        <a:bodyPr/>
        <a:lstStyle/>
        <a:p>
          <a:endParaRPr lang="en-US"/>
        </a:p>
      </dgm:t>
    </dgm:pt>
    <dgm:pt modelId="{ED3109F4-40F6-4AEC-9454-E812821B856A}">
      <dgm:prSet/>
      <dgm:spPr/>
      <dgm:t>
        <a:bodyPr/>
        <a:lstStyle/>
        <a:p>
          <a:r>
            <a:rPr lang="en-US"/>
            <a:t>Student Services</a:t>
          </a:r>
        </a:p>
      </dgm:t>
    </dgm:pt>
    <dgm:pt modelId="{0F17EF51-7786-492F-8114-645A05459A86}" type="parTrans" cxnId="{3F0FE7A8-16E7-460F-8C77-7AA9E7F7C014}">
      <dgm:prSet/>
      <dgm:spPr/>
      <dgm:t>
        <a:bodyPr/>
        <a:lstStyle/>
        <a:p>
          <a:endParaRPr lang="en-US"/>
        </a:p>
      </dgm:t>
    </dgm:pt>
    <dgm:pt modelId="{4AF552C3-DF02-4350-9F04-38A3AE6E7659}" type="sibTrans" cxnId="{3F0FE7A8-16E7-460F-8C77-7AA9E7F7C014}">
      <dgm:prSet/>
      <dgm:spPr/>
      <dgm:t>
        <a:bodyPr/>
        <a:lstStyle/>
        <a:p>
          <a:endParaRPr lang="en-US"/>
        </a:p>
      </dgm:t>
    </dgm:pt>
    <dgm:pt modelId="{5F344A30-6A8F-41B0-B28C-9D6EC643D45B}">
      <dgm:prSet/>
      <dgm:spPr/>
      <dgm:t>
        <a:bodyPr/>
        <a:lstStyle/>
        <a:p>
          <a:r>
            <a:rPr lang="en-US"/>
            <a:t>Immigration Compliance</a:t>
          </a:r>
        </a:p>
      </dgm:t>
    </dgm:pt>
    <dgm:pt modelId="{B6A2E1A0-72B5-4B15-A96A-3310826C8987}" type="parTrans" cxnId="{081C8C45-B978-4F3A-B595-FD7AA51E4D7B}">
      <dgm:prSet/>
      <dgm:spPr/>
      <dgm:t>
        <a:bodyPr/>
        <a:lstStyle/>
        <a:p>
          <a:endParaRPr lang="en-US"/>
        </a:p>
      </dgm:t>
    </dgm:pt>
    <dgm:pt modelId="{AD5DA590-84E3-4387-84CE-6031BD356CB5}" type="sibTrans" cxnId="{081C8C45-B978-4F3A-B595-FD7AA51E4D7B}">
      <dgm:prSet/>
      <dgm:spPr/>
      <dgm:t>
        <a:bodyPr/>
        <a:lstStyle/>
        <a:p>
          <a:endParaRPr lang="en-US"/>
        </a:p>
      </dgm:t>
    </dgm:pt>
    <dgm:pt modelId="{05105F0F-CEB9-4B68-91FC-C333B57127F2}">
      <dgm:prSet/>
      <dgm:spPr/>
      <dgm:t>
        <a:bodyPr/>
        <a:lstStyle/>
        <a:p>
          <a:r>
            <a:rPr lang="en-US"/>
            <a:t>Insurance</a:t>
          </a:r>
        </a:p>
      </dgm:t>
    </dgm:pt>
    <dgm:pt modelId="{20800D21-B49B-4707-9346-D7E0A21D99D6}" type="parTrans" cxnId="{2299B31C-5D84-44DC-A3C0-FA747645AFE8}">
      <dgm:prSet/>
      <dgm:spPr/>
      <dgm:t>
        <a:bodyPr/>
        <a:lstStyle/>
        <a:p>
          <a:endParaRPr lang="en-US"/>
        </a:p>
      </dgm:t>
    </dgm:pt>
    <dgm:pt modelId="{E85B74FC-7DD0-4C72-9881-E897A33DC8E7}" type="sibTrans" cxnId="{2299B31C-5D84-44DC-A3C0-FA747645AFE8}">
      <dgm:prSet/>
      <dgm:spPr/>
      <dgm:t>
        <a:bodyPr/>
        <a:lstStyle/>
        <a:p>
          <a:endParaRPr lang="en-US"/>
        </a:p>
      </dgm:t>
    </dgm:pt>
    <dgm:pt modelId="{F79452DF-DD19-48C1-BAA3-34E52A38BC43}">
      <dgm:prSet/>
      <dgm:spPr/>
      <dgm:t>
        <a:bodyPr/>
        <a:lstStyle/>
        <a:p>
          <a:r>
            <a:rPr lang="en-US"/>
            <a:t>Academic Integrity</a:t>
          </a:r>
        </a:p>
      </dgm:t>
    </dgm:pt>
    <dgm:pt modelId="{1A1605D2-2475-451D-89EF-BCDAB8A2929B}" type="parTrans" cxnId="{6FCD242C-0B59-4817-9820-DE4EDD369F4A}">
      <dgm:prSet/>
      <dgm:spPr/>
      <dgm:t>
        <a:bodyPr/>
        <a:lstStyle/>
        <a:p>
          <a:endParaRPr lang="en-US"/>
        </a:p>
      </dgm:t>
    </dgm:pt>
    <dgm:pt modelId="{328B5B4D-11AF-48FE-A20D-D76F193DD609}" type="sibTrans" cxnId="{6FCD242C-0B59-4817-9820-DE4EDD369F4A}">
      <dgm:prSet/>
      <dgm:spPr/>
      <dgm:t>
        <a:bodyPr/>
        <a:lstStyle/>
        <a:p>
          <a:endParaRPr lang="en-US"/>
        </a:p>
      </dgm:t>
    </dgm:pt>
    <dgm:pt modelId="{40E06953-83AB-437E-BAAA-ACE68508CC57}">
      <dgm:prSet/>
      <dgm:spPr/>
      <dgm:t>
        <a:bodyPr/>
        <a:lstStyle/>
        <a:p>
          <a:r>
            <a:rPr lang="en-US"/>
            <a:t>Arrival</a:t>
          </a:r>
        </a:p>
      </dgm:t>
    </dgm:pt>
    <dgm:pt modelId="{D4C581F4-7531-42B2-85FC-179BC50F8B91}" type="parTrans" cxnId="{17FF410B-E665-4B97-AB26-C368F73A72B9}">
      <dgm:prSet/>
      <dgm:spPr/>
      <dgm:t>
        <a:bodyPr/>
        <a:lstStyle/>
        <a:p>
          <a:endParaRPr lang="en-US"/>
        </a:p>
      </dgm:t>
    </dgm:pt>
    <dgm:pt modelId="{975124C2-E0A4-4B5D-B201-050F164BCB34}" type="sibTrans" cxnId="{17FF410B-E665-4B97-AB26-C368F73A72B9}">
      <dgm:prSet/>
      <dgm:spPr/>
      <dgm:t>
        <a:bodyPr/>
        <a:lstStyle/>
        <a:p>
          <a:endParaRPr lang="en-US"/>
        </a:p>
      </dgm:t>
    </dgm:pt>
    <dgm:pt modelId="{A3195B04-B356-45F6-9D8A-CD066B407B2B}" type="pres">
      <dgm:prSet presAssocID="{5207B0DD-5859-4C37-A8D4-D6FB95209821}" presName="Name0" presStyleCnt="0">
        <dgm:presLayoutVars>
          <dgm:dir/>
          <dgm:resizeHandles val="exact"/>
        </dgm:presLayoutVars>
      </dgm:prSet>
      <dgm:spPr/>
    </dgm:pt>
    <dgm:pt modelId="{D24F4DE1-C808-4A3B-8163-822DA76FC839}" type="pres">
      <dgm:prSet presAssocID="{5207B0DD-5859-4C37-A8D4-D6FB95209821}" presName="cycle" presStyleCnt="0"/>
      <dgm:spPr/>
    </dgm:pt>
    <dgm:pt modelId="{078AC7F2-9BF4-4A27-8E8D-B4525B405447}" type="pres">
      <dgm:prSet presAssocID="{4C4A8D74-4FA8-475A-B43A-036FACF20468}" presName="nodeFirstNode" presStyleLbl="node1" presStyleIdx="0" presStyleCnt="6">
        <dgm:presLayoutVars>
          <dgm:bulletEnabled val="1"/>
        </dgm:presLayoutVars>
      </dgm:prSet>
      <dgm:spPr/>
    </dgm:pt>
    <dgm:pt modelId="{E18BE56C-2F73-4FF2-977E-CDEFC7FB60C1}" type="pres">
      <dgm:prSet presAssocID="{76CBDF5A-E728-4025-AA9C-AF28D68C0B06}" presName="sibTransFirstNode" presStyleLbl="bgShp" presStyleIdx="0" presStyleCnt="1"/>
      <dgm:spPr/>
    </dgm:pt>
    <dgm:pt modelId="{D5A89125-F969-47A6-975E-1B90AAC1C57B}" type="pres">
      <dgm:prSet presAssocID="{ED3109F4-40F6-4AEC-9454-E812821B856A}" presName="nodeFollowingNodes" presStyleLbl="node1" presStyleIdx="1" presStyleCnt="6">
        <dgm:presLayoutVars>
          <dgm:bulletEnabled val="1"/>
        </dgm:presLayoutVars>
      </dgm:prSet>
      <dgm:spPr/>
    </dgm:pt>
    <dgm:pt modelId="{35A7A2B9-3075-4ACD-BFE2-587C75C8CC42}" type="pres">
      <dgm:prSet presAssocID="{5F344A30-6A8F-41B0-B28C-9D6EC643D45B}" presName="nodeFollowingNodes" presStyleLbl="node1" presStyleIdx="2" presStyleCnt="6">
        <dgm:presLayoutVars>
          <dgm:bulletEnabled val="1"/>
        </dgm:presLayoutVars>
      </dgm:prSet>
      <dgm:spPr/>
    </dgm:pt>
    <dgm:pt modelId="{76A84509-F42D-4B1C-81AE-D6E7715A7808}" type="pres">
      <dgm:prSet presAssocID="{05105F0F-CEB9-4B68-91FC-C333B57127F2}" presName="nodeFollowingNodes" presStyleLbl="node1" presStyleIdx="3" presStyleCnt="6">
        <dgm:presLayoutVars>
          <dgm:bulletEnabled val="1"/>
        </dgm:presLayoutVars>
      </dgm:prSet>
      <dgm:spPr/>
    </dgm:pt>
    <dgm:pt modelId="{BC127F02-15DB-4627-993E-21B42CFAE273}" type="pres">
      <dgm:prSet presAssocID="{F79452DF-DD19-48C1-BAA3-34E52A38BC43}" presName="nodeFollowingNodes" presStyleLbl="node1" presStyleIdx="4" presStyleCnt="6">
        <dgm:presLayoutVars>
          <dgm:bulletEnabled val="1"/>
        </dgm:presLayoutVars>
      </dgm:prSet>
      <dgm:spPr/>
    </dgm:pt>
    <dgm:pt modelId="{AF2389FE-C7FB-4A5B-B30C-80A86FC7FF38}" type="pres">
      <dgm:prSet presAssocID="{40E06953-83AB-437E-BAAA-ACE68508CC57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2F486301-96A4-4875-B461-6F9856604132}" type="presOf" srcId="{05105F0F-CEB9-4B68-91FC-C333B57127F2}" destId="{76A84509-F42D-4B1C-81AE-D6E7715A7808}" srcOrd="0" destOrd="0" presId="urn:microsoft.com/office/officeart/2005/8/layout/cycle3"/>
    <dgm:cxn modelId="{17FF410B-E665-4B97-AB26-C368F73A72B9}" srcId="{5207B0DD-5859-4C37-A8D4-D6FB95209821}" destId="{40E06953-83AB-437E-BAAA-ACE68508CC57}" srcOrd="5" destOrd="0" parTransId="{D4C581F4-7531-42B2-85FC-179BC50F8B91}" sibTransId="{975124C2-E0A4-4B5D-B201-050F164BCB34}"/>
    <dgm:cxn modelId="{2299B31C-5D84-44DC-A3C0-FA747645AFE8}" srcId="{5207B0DD-5859-4C37-A8D4-D6FB95209821}" destId="{05105F0F-CEB9-4B68-91FC-C333B57127F2}" srcOrd="3" destOrd="0" parTransId="{20800D21-B49B-4707-9346-D7E0A21D99D6}" sibTransId="{E85B74FC-7DD0-4C72-9881-E897A33DC8E7}"/>
    <dgm:cxn modelId="{D9200B22-E817-43F0-950E-4A04E36E4215}" type="presOf" srcId="{5207B0DD-5859-4C37-A8D4-D6FB95209821}" destId="{A3195B04-B356-45F6-9D8A-CD066B407B2B}" srcOrd="0" destOrd="0" presId="urn:microsoft.com/office/officeart/2005/8/layout/cycle3"/>
    <dgm:cxn modelId="{8F72A023-47F0-4D97-837E-6A90E51EBD03}" type="presOf" srcId="{ED3109F4-40F6-4AEC-9454-E812821B856A}" destId="{D5A89125-F969-47A6-975E-1B90AAC1C57B}" srcOrd="0" destOrd="0" presId="urn:microsoft.com/office/officeart/2005/8/layout/cycle3"/>
    <dgm:cxn modelId="{6FCD242C-0B59-4817-9820-DE4EDD369F4A}" srcId="{5207B0DD-5859-4C37-A8D4-D6FB95209821}" destId="{F79452DF-DD19-48C1-BAA3-34E52A38BC43}" srcOrd="4" destOrd="0" parTransId="{1A1605D2-2475-451D-89EF-BCDAB8A2929B}" sibTransId="{328B5B4D-11AF-48FE-A20D-D76F193DD609}"/>
    <dgm:cxn modelId="{081C8C45-B978-4F3A-B595-FD7AA51E4D7B}" srcId="{5207B0DD-5859-4C37-A8D4-D6FB95209821}" destId="{5F344A30-6A8F-41B0-B28C-9D6EC643D45B}" srcOrd="2" destOrd="0" parTransId="{B6A2E1A0-72B5-4B15-A96A-3310826C8987}" sibTransId="{AD5DA590-84E3-4387-84CE-6031BD356CB5}"/>
    <dgm:cxn modelId="{B8ECD492-C796-49D4-944C-51D0C2EC5026}" type="presOf" srcId="{F79452DF-DD19-48C1-BAA3-34E52A38BC43}" destId="{BC127F02-15DB-4627-993E-21B42CFAE273}" srcOrd="0" destOrd="0" presId="urn:microsoft.com/office/officeart/2005/8/layout/cycle3"/>
    <dgm:cxn modelId="{98E5AD97-DFF1-4C8F-812F-153075E23A23}" type="presOf" srcId="{5F344A30-6A8F-41B0-B28C-9D6EC643D45B}" destId="{35A7A2B9-3075-4ACD-BFE2-587C75C8CC42}" srcOrd="0" destOrd="0" presId="urn:microsoft.com/office/officeart/2005/8/layout/cycle3"/>
    <dgm:cxn modelId="{3F0FE7A8-16E7-460F-8C77-7AA9E7F7C014}" srcId="{5207B0DD-5859-4C37-A8D4-D6FB95209821}" destId="{ED3109F4-40F6-4AEC-9454-E812821B856A}" srcOrd="1" destOrd="0" parTransId="{0F17EF51-7786-492F-8114-645A05459A86}" sibTransId="{4AF552C3-DF02-4350-9F04-38A3AE6E7659}"/>
    <dgm:cxn modelId="{8DED71AC-8020-46A1-9D43-B628C8748921}" type="presOf" srcId="{40E06953-83AB-437E-BAAA-ACE68508CC57}" destId="{AF2389FE-C7FB-4A5B-B30C-80A86FC7FF38}" srcOrd="0" destOrd="0" presId="urn:microsoft.com/office/officeart/2005/8/layout/cycle3"/>
    <dgm:cxn modelId="{A2B976F3-2969-4EBC-87C2-5BE26CA4F178}" type="presOf" srcId="{4C4A8D74-4FA8-475A-B43A-036FACF20468}" destId="{078AC7F2-9BF4-4A27-8E8D-B4525B405447}" srcOrd="0" destOrd="0" presId="urn:microsoft.com/office/officeart/2005/8/layout/cycle3"/>
    <dgm:cxn modelId="{9200E7F3-434A-4D38-A071-CB9C0599775E}" type="presOf" srcId="{76CBDF5A-E728-4025-AA9C-AF28D68C0B06}" destId="{E18BE56C-2F73-4FF2-977E-CDEFC7FB60C1}" srcOrd="0" destOrd="0" presId="urn:microsoft.com/office/officeart/2005/8/layout/cycle3"/>
    <dgm:cxn modelId="{E29854F4-C8DF-4303-9477-F49F821F914D}" srcId="{5207B0DD-5859-4C37-A8D4-D6FB95209821}" destId="{4C4A8D74-4FA8-475A-B43A-036FACF20468}" srcOrd="0" destOrd="0" parTransId="{48B216BC-059A-4C45-8DCE-4C9C53E25A85}" sibTransId="{76CBDF5A-E728-4025-AA9C-AF28D68C0B06}"/>
    <dgm:cxn modelId="{B07EE8D3-1978-4287-9D66-6DA91A009078}" type="presParOf" srcId="{A3195B04-B356-45F6-9D8A-CD066B407B2B}" destId="{D24F4DE1-C808-4A3B-8163-822DA76FC839}" srcOrd="0" destOrd="0" presId="urn:microsoft.com/office/officeart/2005/8/layout/cycle3"/>
    <dgm:cxn modelId="{9C2EB121-F5D1-48BA-9507-FE6908569E48}" type="presParOf" srcId="{D24F4DE1-C808-4A3B-8163-822DA76FC839}" destId="{078AC7F2-9BF4-4A27-8E8D-B4525B405447}" srcOrd="0" destOrd="0" presId="urn:microsoft.com/office/officeart/2005/8/layout/cycle3"/>
    <dgm:cxn modelId="{08027DF9-BB3C-4F41-AC76-3B0471B2B5B6}" type="presParOf" srcId="{D24F4DE1-C808-4A3B-8163-822DA76FC839}" destId="{E18BE56C-2F73-4FF2-977E-CDEFC7FB60C1}" srcOrd="1" destOrd="0" presId="urn:microsoft.com/office/officeart/2005/8/layout/cycle3"/>
    <dgm:cxn modelId="{F8D036AE-7587-4DDA-8268-2E77E587E802}" type="presParOf" srcId="{D24F4DE1-C808-4A3B-8163-822DA76FC839}" destId="{D5A89125-F969-47A6-975E-1B90AAC1C57B}" srcOrd="2" destOrd="0" presId="urn:microsoft.com/office/officeart/2005/8/layout/cycle3"/>
    <dgm:cxn modelId="{4C8DFA62-92D9-4C31-94C0-021D6DBF14C0}" type="presParOf" srcId="{D24F4DE1-C808-4A3B-8163-822DA76FC839}" destId="{35A7A2B9-3075-4ACD-BFE2-587C75C8CC42}" srcOrd="3" destOrd="0" presId="urn:microsoft.com/office/officeart/2005/8/layout/cycle3"/>
    <dgm:cxn modelId="{1D8D5E02-0479-4509-A3AF-71FE93F1ACC6}" type="presParOf" srcId="{D24F4DE1-C808-4A3B-8163-822DA76FC839}" destId="{76A84509-F42D-4B1C-81AE-D6E7715A7808}" srcOrd="4" destOrd="0" presId="urn:microsoft.com/office/officeart/2005/8/layout/cycle3"/>
    <dgm:cxn modelId="{364D4BAD-0DF0-4F96-B0F9-A17AA5F1CD11}" type="presParOf" srcId="{D24F4DE1-C808-4A3B-8163-822DA76FC839}" destId="{BC127F02-15DB-4627-993E-21B42CFAE273}" srcOrd="5" destOrd="0" presId="urn:microsoft.com/office/officeart/2005/8/layout/cycle3"/>
    <dgm:cxn modelId="{058E8075-1532-4954-A99B-249D9894D381}" type="presParOf" srcId="{D24F4DE1-C808-4A3B-8163-822DA76FC839}" destId="{AF2389FE-C7FB-4A5B-B30C-80A86FC7FF38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D87895-4928-4B65-8FC5-BCA5C32C51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CBD2FF3-7086-41C6-8FA2-3C43AA584A01}">
      <dgm:prSet/>
      <dgm:spPr/>
      <dgm:t>
        <a:bodyPr/>
        <a:lstStyle/>
        <a:p>
          <a:r>
            <a:rPr lang="en-US"/>
            <a:t>Arrival – Departure Record</a:t>
          </a:r>
        </a:p>
      </dgm:t>
    </dgm:pt>
    <dgm:pt modelId="{2FC9ACCE-3FE1-4D96-AAE5-E42C03193882}" type="parTrans" cxnId="{9984FA43-ECC4-4CF3-9E53-BCF1E96044F1}">
      <dgm:prSet/>
      <dgm:spPr/>
      <dgm:t>
        <a:bodyPr/>
        <a:lstStyle/>
        <a:p>
          <a:endParaRPr lang="en-US"/>
        </a:p>
      </dgm:t>
    </dgm:pt>
    <dgm:pt modelId="{C2718E4A-FF1C-451A-897F-F3840F248C0F}" type="sibTrans" cxnId="{9984FA43-ECC4-4CF3-9E53-BCF1E96044F1}">
      <dgm:prSet/>
      <dgm:spPr/>
      <dgm:t>
        <a:bodyPr/>
        <a:lstStyle/>
        <a:p>
          <a:endParaRPr lang="en-US"/>
        </a:p>
      </dgm:t>
    </dgm:pt>
    <dgm:pt modelId="{0F3DB89A-7534-4287-9AEA-0FBCE09A8B52}">
      <dgm:prSet/>
      <dgm:spPr/>
      <dgm:t>
        <a:bodyPr/>
        <a:lstStyle/>
        <a:p>
          <a:r>
            <a:rPr lang="en-US"/>
            <a:t>D/S – Duration of Status (includes 60 day grace period)</a:t>
          </a:r>
        </a:p>
      </dgm:t>
    </dgm:pt>
    <dgm:pt modelId="{FB099981-CFC7-4539-B8E0-440E83D9198D}" type="parTrans" cxnId="{829F780F-8A62-46AF-B9F4-4C103B67184C}">
      <dgm:prSet/>
      <dgm:spPr/>
      <dgm:t>
        <a:bodyPr/>
        <a:lstStyle/>
        <a:p>
          <a:endParaRPr lang="en-US"/>
        </a:p>
      </dgm:t>
    </dgm:pt>
    <dgm:pt modelId="{DF0E03C0-7230-45A3-9300-AED69954F0FB}" type="sibTrans" cxnId="{829F780F-8A62-46AF-B9F4-4C103B67184C}">
      <dgm:prSet/>
      <dgm:spPr/>
      <dgm:t>
        <a:bodyPr/>
        <a:lstStyle/>
        <a:p>
          <a:endParaRPr lang="en-US"/>
        </a:p>
      </dgm:t>
    </dgm:pt>
    <dgm:pt modelId="{F4BA2EBF-8D22-43EB-8763-3E3D345FBCF4}" type="pres">
      <dgm:prSet presAssocID="{DED87895-4928-4B65-8FC5-BCA5C32C5117}" presName="linear" presStyleCnt="0">
        <dgm:presLayoutVars>
          <dgm:animLvl val="lvl"/>
          <dgm:resizeHandles val="exact"/>
        </dgm:presLayoutVars>
      </dgm:prSet>
      <dgm:spPr/>
    </dgm:pt>
    <dgm:pt modelId="{58AE2F4B-8DE2-43C5-A6A0-2DAA57A0BC95}" type="pres">
      <dgm:prSet presAssocID="{8CBD2FF3-7086-41C6-8FA2-3C43AA584A0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32ECEC7-ABAA-4099-98A3-8BB0B64465B2}" type="pres">
      <dgm:prSet presAssocID="{C2718E4A-FF1C-451A-897F-F3840F248C0F}" presName="spacer" presStyleCnt="0"/>
      <dgm:spPr/>
    </dgm:pt>
    <dgm:pt modelId="{320059DA-8FFF-4186-BD32-A53453809A6E}" type="pres">
      <dgm:prSet presAssocID="{0F3DB89A-7534-4287-9AEA-0FBCE09A8B5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29F780F-8A62-46AF-B9F4-4C103B67184C}" srcId="{DED87895-4928-4B65-8FC5-BCA5C32C5117}" destId="{0F3DB89A-7534-4287-9AEA-0FBCE09A8B52}" srcOrd="1" destOrd="0" parTransId="{FB099981-CFC7-4539-B8E0-440E83D9198D}" sibTransId="{DF0E03C0-7230-45A3-9300-AED69954F0FB}"/>
    <dgm:cxn modelId="{9984FA43-ECC4-4CF3-9E53-BCF1E96044F1}" srcId="{DED87895-4928-4B65-8FC5-BCA5C32C5117}" destId="{8CBD2FF3-7086-41C6-8FA2-3C43AA584A01}" srcOrd="0" destOrd="0" parTransId="{2FC9ACCE-3FE1-4D96-AAE5-E42C03193882}" sibTransId="{C2718E4A-FF1C-451A-897F-F3840F248C0F}"/>
    <dgm:cxn modelId="{5972746D-09FC-4F64-BB7D-8FBE562C08FA}" type="presOf" srcId="{0F3DB89A-7534-4287-9AEA-0FBCE09A8B52}" destId="{320059DA-8FFF-4186-BD32-A53453809A6E}" srcOrd="0" destOrd="0" presId="urn:microsoft.com/office/officeart/2005/8/layout/vList2"/>
    <dgm:cxn modelId="{74C33581-8FA8-4DB4-ACFA-6D4276B0545E}" type="presOf" srcId="{8CBD2FF3-7086-41C6-8FA2-3C43AA584A01}" destId="{58AE2F4B-8DE2-43C5-A6A0-2DAA57A0BC95}" srcOrd="0" destOrd="0" presId="urn:microsoft.com/office/officeart/2005/8/layout/vList2"/>
    <dgm:cxn modelId="{CB82CEBA-6D29-4307-BDD8-047C163B39CB}" type="presOf" srcId="{DED87895-4928-4B65-8FC5-BCA5C32C5117}" destId="{F4BA2EBF-8D22-43EB-8763-3E3D345FBCF4}" srcOrd="0" destOrd="0" presId="urn:microsoft.com/office/officeart/2005/8/layout/vList2"/>
    <dgm:cxn modelId="{792519BA-6690-4876-9D1A-5BA7F7F60AAE}" type="presParOf" srcId="{F4BA2EBF-8D22-43EB-8763-3E3D345FBCF4}" destId="{58AE2F4B-8DE2-43C5-A6A0-2DAA57A0BC95}" srcOrd="0" destOrd="0" presId="urn:microsoft.com/office/officeart/2005/8/layout/vList2"/>
    <dgm:cxn modelId="{7D6A0F2A-F995-462B-83D0-202E230CCF82}" type="presParOf" srcId="{F4BA2EBF-8D22-43EB-8763-3E3D345FBCF4}" destId="{B32ECEC7-ABAA-4099-98A3-8BB0B64465B2}" srcOrd="1" destOrd="0" presId="urn:microsoft.com/office/officeart/2005/8/layout/vList2"/>
    <dgm:cxn modelId="{AFA21997-A180-4AD8-95B6-060CA17B17E6}" type="presParOf" srcId="{F4BA2EBF-8D22-43EB-8763-3E3D345FBCF4}" destId="{320059DA-8FFF-4186-BD32-A53453809A6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131FC89-C25E-4CED-89F9-7539FBF3C47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92ED8EF-F3C3-46EF-A22B-BD8AA78ADEE6}">
      <dgm:prSet/>
      <dgm:spPr/>
      <dgm:t>
        <a:bodyPr/>
        <a:lstStyle/>
        <a:p>
          <a:r>
            <a:rPr lang="en-US"/>
            <a:t>Enrollment</a:t>
          </a:r>
        </a:p>
      </dgm:t>
    </dgm:pt>
    <dgm:pt modelId="{8AF84A7D-834F-4D6D-9970-ED4695064DC2}" type="parTrans" cxnId="{ED3CBB14-6C4F-4DEF-B302-6048B7842F70}">
      <dgm:prSet/>
      <dgm:spPr/>
      <dgm:t>
        <a:bodyPr/>
        <a:lstStyle/>
        <a:p>
          <a:endParaRPr lang="en-US"/>
        </a:p>
      </dgm:t>
    </dgm:pt>
    <dgm:pt modelId="{AE7BA00E-7AFC-482D-939A-FCEA0207FAEC}" type="sibTrans" cxnId="{ED3CBB14-6C4F-4DEF-B302-6048B7842F70}">
      <dgm:prSet/>
      <dgm:spPr/>
      <dgm:t>
        <a:bodyPr/>
        <a:lstStyle/>
        <a:p>
          <a:endParaRPr lang="en-US"/>
        </a:p>
      </dgm:t>
    </dgm:pt>
    <dgm:pt modelId="{F41B6A98-0080-429B-ABA8-01E21E63EDB5}">
      <dgm:prSet/>
      <dgm:spPr/>
      <dgm:t>
        <a:bodyPr/>
        <a:lstStyle/>
        <a:p>
          <a:r>
            <a:rPr lang="en-US"/>
            <a:t>Documentation</a:t>
          </a:r>
        </a:p>
      </dgm:t>
    </dgm:pt>
    <dgm:pt modelId="{0ADE719F-B7F1-4E09-AD74-E85C2801CE41}" type="parTrans" cxnId="{5570023A-5A04-4527-9E25-AAD33FC0FEB3}">
      <dgm:prSet/>
      <dgm:spPr/>
      <dgm:t>
        <a:bodyPr/>
        <a:lstStyle/>
        <a:p>
          <a:endParaRPr lang="en-US"/>
        </a:p>
      </dgm:t>
    </dgm:pt>
    <dgm:pt modelId="{D578FF81-1AB3-474D-9268-49E85A6AB5E8}" type="sibTrans" cxnId="{5570023A-5A04-4527-9E25-AAD33FC0FEB3}">
      <dgm:prSet/>
      <dgm:spPr/>
      <dgm:t>
        <a:bodyPr/>
        <a:lstStyle/>
        <a:p>
          <a:endParaRPr lang="en-US"/>
        </a:p>
      </dgm:t>
    </dgm:pt>
    <dgm:pt modelId="{654C3548-0C53-4D13-B77A-89282EC1C62F}">
      <dgm:prSet/>
      <dgm:spPr/>
      <dgm:t>
        <a:bodyPr/>
        <a:lstStyle/>
        <a:p>
          <a:r>
            <a:rPr lang="en-US"/>
            <a:t>Employment </a:t>
          </a:r>
        </a:p>
      </dgm:t>
    </dgm:pt>
    <dgm:pt modelId="{30C33680-EA00-42CD-A72B-6A35D0664150}" type="parTrans" cxnId="{DDC3A806-3DA7-4A30-8148-CED851456933}">
      <dgm:prSet/>
      <dgm:spPr/>
      <dgm:t>
        <a:bodyPr/>
        <a:lstStyle/>
        <a:p>
          <a:endParaRPr lang="en-US"/>
        </a:p>
      </dgm:t>
    </dgm:pt>
    <dgm:pt modelId="{1416922E-995A-4B2C-8DB2-34DEBCE7DDA0}" type="sibTrans" cxnId="{DDC3A806-3DA7-4A30-8148-CED851456933}">
      <dgm:prSet/>
      <dgm:spPr/>
      <dgm:t>
        <a:bodyPr/>
        <a:lstStyle/>
        <a:p>
          <a:endParaRPr lang="en-US"/>
        </a:p>
      </dgm:t>
    </dgm:pt>
    <dgm:pt modelId="{837965E2-7DB1-43E4-9D1A-7B4D22593760}">
      <dgm:prSet/>
      <dgm:spPr/>
      <dgm:t>
        <a:bodyPr/>
        <a:lstStyle/>
        <a:p>
          <a:r>
            <a:rPr lang="en-US"/>
            <a:t>Post-Completion</a:t>
          </a:r>
        </a:p>
      </dgm:t>
    </dgm:pt>
    <dgm:pt modelId="{CFCF6347-9BF4-4997-B1AE-BC93E351EF86}" type="parTrans" cxnId="{60C2E3A1-9ABC-466E-9168-2A4B095B5D57}">
      <dgm:prSet/>
      <dgm:spPr/>
      <dgm:t>
        <a:bodyPr/>
        <a:lstStyle/>
        <a:p>
          <a:endParaRPr lang="en-US"/>
        </a:p>
      </dgm:t>
    </dgm:pt>
    <dgm:pt modelId="{45931CFE-9003-4FCA-904B-7AAF1A6F80CC}" type="sibTrans" cxnId="{60C2E3A1-9ABC-466E-9168-2A4B095B5D57}">
      <dgm:prSet/>
      <dgm:spPr/>
      <dgm:t>
        <a:bodyPr/>
        <a:lstStyle/>
        <a:p>
          <a:endParaRPr lang="en-US"/>
        </a:p>
      </dgm:t>
    </dgm:pt>
    <dgm:pt modelId="{0EFF12B1-64A8-4866-A1A2-8F0307F99316}" type="pres">
      <dgm:prSet presAssocID="{8131FC89-C25E-4CED-89F9-7539FBF3C474}" presName="CompostProcess" presStyleCnt="0">
        <dgm:presLayoutVars>
          <dgm:dir/>
          <dgm:resizeHandles val="exact"/>
        </dgm:presLayoutVars>
      </dgm:prSet>
      <dgm:spPr/>
    </dgm:pt>
    <dgm:pt modelId="{50F14F61-9973-4E36-8C43-5FAD772F7737}" type="pres">
      <dgm:prSet presAssocID="{8131FC89-C25E-4CED-89F9-7539FBF3C474}" presName="arrow" presStyleLbl="bgShp" presStyleIdx="0" presStyleCnt="1"/>
      <dgm:spPr/>
    </dgm:pt>
    <dgm:pt modelId="{7144B084-6777-4D90-8F2C-24EBF1DB5924}" type="pres">
      <dgm:prSet presAssocID="{8131FC89-C25E-4CED-89F9-7539FBF3C474}" presName="linearProcess" presStyleCnt="0"/>
      <dgm:spPr/>
    </dgm:pt>
    <dgm:pt modelId="{FCBD0516-8618-41D8-9B80-B53CF4217ABF}" type="pres">
      <dgm:prSet presAssocID="{A92ED8EF-F3C3-46EF-A22B-BD8AA78ADEE6}" presName="textNode" presStyleLbl="node1" presStyleIdx="0" presStyleCnt="4">
        <dgm:presLayoutVars>
          <dgm:bulletEnabled val="1"/>
        </dgm:presLayoutVars>
      </dgm:prSet>
      <dgm:spPr/>
    </dgm:pt>
    <dgm:pt modelId="{7952EBB2-8595-4232-B9CB-72A88B41E0F5}" type="pres">
      <dgm:prSet presAssocID="{AE7BA00E-7AFC-482D-939A-FCEA0207FAEC}" presName="sibTrans" presStyleCnt="0"/>
      <dgm:spPr/>
    </dgm:pt>
    <dgm:pt modelId="{0EAD9015-1FF8-4EA0-B4A3-ACCD560D2CE5}" type="pres">
      <dgm:prSet presAssocID="{F41B6A98-0080-429B-ABA8-01E21E63EDB5}" presName="textNode" presStyleLbl="node1" presStyleIdx="1" presStyleCnt="4">
        <dgm:presLayoutVars>
          <dgm:bulletEnabled val="1"/>
        </dgm:presLayoutVars>
      </dgm:prSet>
      <dgm:spPr/>
    </dgm:pt>
    <dgm:pt modelId="{FAB09CDB-BE4E-4A16-B82C-31992D9D15BB}" type="pres">
      <dgm:prSet presAssocID="{D578FF81-1AB3-474D-9268-49E85A6AB5E8}" presName="sibTrans" presStyleCnt="0"/>
      <dgm:spPr/>
    </dgm:pt>
    <dgm:pt modelId="{AC9E3F83-462A-4070-A476-0443804E105A}" type="pres">
      <dgm:prSet presAssocID="{654C3548-0C53-4D13-B77A-89282EC1C62F}" presName="textNode" presStyleLbl="node1" presStyleIdx="2" presStyleCnt="4">
        <dgm:presLayoutVars>
          <dgm:bulletEnabled val="1"/>
        </dgm:presLayoutVars>
      </dgm:prSet>
      <dgm:spPr/>
    </dgm:pt>
    <dgm:pt modelId="{13667201-DDCD-4F18-851C-0A8CDBA8CA50}" type="pres">
      <dgm:prSet presAssocID="{1416922E-995A-4B2C-8DB2-34DEBCE7DDA0}" presName="sibTrans" presStyleCnt="0"/>
      <dgm:spPr/>
    </dgm:pt>
    <dgm:pt modelId="{AAE7437A-C85A-4641-BB5F-9D0FFCFF7185}" type="pres">
      <dgm:prSet presAssocID="{837965E2-7DB1-43E4-9D1A-7B4D22593760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DDC3A806-3DA7-4A30-8148-CED851456933}" srcId="{8131FC89-C25E-4CED-89F9-7539FBF3C474}" destId="{654C3548-0C53-4D13-B77A-89282EC1C62F}" srcOrd="2" destOrd="0" parTransId="{30C33680-EA00-42CD-A72B-6A35D0664150}" sibTransId="{1416922E-995A-4B2C-8DB2-34DEBCE7DDA0}"/>
    <dgm:cxn modelId="{93600C0C-9D55-44D5-867C-0313AB021E4A}" type="presOf" srcId="{8131FC89-C25E-4CED-89F9-7539FBF3C474}" destId="{0EFF12B1-64A8-4866-A1A2-8F0307F99316}" srcOrd="0" destOrd="0" presId="urn:microsoft.com/office/officeart/2005/8/layout/hProcess9"/>
    <dgm:cxn modelId="{ED3CBB14-6C4F-4DEF-B302-6048B7842F70}" srcId="{8131FC89-C25E-4CED-89F9-7539FBF3C474}" destId="{A92ED8EF-F3C3-46EF-A22B-BD8AA78ADEE6}" srcOrd="0" destOrd="0" parTransId="{8AF84A7D-834F-4D6D-9970-ED4695064DC2}" sibTransId="{AE7BA00E-7AFC-482D-939A-FCEA0207FAEC}"/>
    <dgm:cxn modelId="{5419F41D-138B-442D-AB3D-E4CC6D239282}" type="presOf" srcId="{F41B6A98-0080-429B-ABA8-01E21E63EDB5}" destId="{0EAD9015-1FF8-4EA0-B4A3-ACCD560D2CE5}" srcOrd="0" destOrd="0" presId="urn:microsoft.com/office/officeart/2005/8/layout/hProcess9"/>
    <dgm:cxn modelId="{5570023A-5A04-4527-9E25-AAD33FC0FEB3}" srcId="{8131FC89-C25E-4CED-89F9-7539FBF3C474}" destId="{F41B6A98-0080-429B-ABA8-01E21E63EDB5}" srcOrd="1" destOrd="0" parTransId="{0ADE719F-B7F1-4E09-AD74-E85C2801CE41}" sibTransId="{D578FF81-1AB3-474D-9268-49E85A6AB5E8}"/>
    <dgm:cxn modelId="{F0B0A075-F7B7-400E-92E0-B10804C0CF6C}" type="presOf" srcId="{654C3548-0C53-4D13-B77A-89282EC1C62F}" destId="{AC9E3F83-462A-4070-A476-0443804E105A}" srcOrd="0" destOrd="0" presId="urn:microsoft.com/office/officeart/2005/8/layout/hProcess9"/>
    <dgm:cxn modelId="{60C2E3A1-9ABC-466E-9168-2A4B095B5D57}" srcId="{8131FC89-C25E-4CED-89F9-7539FBF3C474}" destId="{837965E2-7DB1-43E4-9D1A-7B4D22593760}" srcOrd="3" destOrd="0" parTransId="{CFCF6347-9BF4-4997-B1AE-BC93E351EF86}" sibTransId="{45931CFE-9003-4FCA-904B-7AAF1A6F80CC}"/>
    <dgm:cxn modelId="{1E58DFA6-0510-4CFF-8C2D-54C1DF8353ED}" type="presOf" srcId="{A92ED8EF-F3C3-46EF-A22B-BD8AA78ADEE6}" destId="{FCBD0516-8618-41D8-9B80-B53CF4217ABF}" srcOrd="0" destOrd="0" presId="urn:microsoft.com/office/officeart/2005/8/layout/hProcess9"/>
    <dgm:cxn modelId="{0BB533F8-C396-40A1-AB25-5043BCC2FF67}" type="presOf" srcId="{837965E2-7DB1-43E4-9D1A-7B4D22593760}" destId="{AAE7437A-C85A-4641-BB5F-9D0FFCFF7185}" srcOrd="0" destOrd="0" presId="urn:microsoft.com/office/officeart/2005/8/layout/hProcess9"/>
    <dgm:cxn modelId="{4410B102-D133-4767-91C7-3601A04AB052}" type="presParOf" srcId="{0EFF12B1-64A8-4866-A1A2-8F0307F99316}" destId="{50F14F61-9973-4E36-8C43-5FAD772F7737}" srcOrd="0" destOrd="0" presId="urn:microsoft.com/office/officeart/2005/8/layout/hProcess9"/>
    <dgm:cxn modelId="{9281B24B-500B-495E-9295-CFEA4C1FFDDA}" type="presParOf" srcId="{0EFF12B1-64A8-4866-A1A2-8F0307F99316}" destId="{7144B084-6777-4D90-8F2C-24EBF1DB5924}" srcOrd="1" destOrd="0" presId="urn:microsoft.com/office/officeart/2005/8/layout/hProcess9"/>
    <dgm:cxn modelId="{A4C7F150-9B27-4A16-BD1F-EAD87D34771F}" type="presParOf" srcId="{7144B084-6777-4D90-8F2C-24EBF1DB5924}" destId="{FCBD0516-8618-41D8-9B80-B53CF4217ABF}" srcOrd="0" destOrd="0" presId="urn:microsoft.com/office/officeart/2005/8/layout/hProcess9"/>
    <dgm:cxn modelId="{15FCB6EF-A8A7-4C74-9757-738E8E7C643C}" type="presParOf" srcId="{7144B084-6777-4D90-8F2C-24EBF1DB5924}" destId="{7952EBB2-8595-4232-B9CB-72A88B41E0F5}" srcOrd="1" destOrd="0" presId="urn:microsoft.com/office/officeart/2005/8/layout/hProcess9"/>
    <dgm:cxn modelId="{D470E2CB-F9FB-47A8-9B2E-A745CFF0791D}" type="presParOf" srcId="{7144B084-6777-4D90-8F2C-24EBF1DB5924}" destId="{0EAD9015-1FF8-4EA0-B4A3-ACCD560D2CE5}" srcOrd="2" destOrd="0" presId="urn:microsoft.com/office/officeart/2005/8/layout/hProcess9"/>
    <dgm:cxn modelId="{3C9B1140-2C9C-477F-9796-F52980EEA7B9}" type="presParOf" srcId="{7144B084-6777-4D90-8F2C-24EBF1DB5924}" destId="{FAB09CDB-BE4E-4A16-B82C-31992D9D15BB}" srcOrd="3" destOrd="0" presId="urn:microsoft.com/office/officeart/2005/8/layout/hProcess9"/>
    <dgm:cxn modelId="{802A7577-A213-4CE1-AACB-8A83DB037E14}" type="presParOf" srcId="{7144B084-6777-4D90-8F2C-24EBF1DB5924}" destId="{AC9E3F83-462A-4070-A476-0443804E105A}" srcOrd="4" destOrd="0" presId="urn:microsoft.com/office/officeart/2005/8/layout/hProcess9"/>
    <dgm:cxn modelId="{D240D945-B02F-40C4-8F0F-201DC9CADC47}" type="presParOf" srcId="{7144B084-6777-4D90-8F2C-24EBF1DB5924}" destId="{13667201-DDCD-4F18-851C-0A8CDBA8CA50}" srcOrd="5" destOrd="0" presId="urn:microsoft.com/office/officeart/2005/8/layout/hProcess9"/>
    <dgm:cxn modelId="{243E7D67-A3F1-4390-BD68-209E01A6BC55}" type="presParOf" srcId="{7144B084-6777-4D90-8F2C-24EBF1DB5924}" destId="{AAE7437A-C85A-4641-BB5F-9D0FFCFF718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73D4D2B-6F89-49EF-A7CF-04B0B4AEC58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913B20-82D6-46F2-82E8-57A2CEDD2937}">
      <dgm:prSet custT="1"/>
      <dgm:spPr/>
      <dgm:t>
        <a:bodyPr/>
        <a:lstStyle/>
        <a:p>
          <a:r>
            <a:rPr lang="en-US" sz="2000" b="1" dirty="0">
              <a:solidFill>
                <a:srgbClr val="00275D"/>
              </a:solidFill>
            </a:rPr>
            <a:t>Undergraduate</a:t>
          </a:r>
        </a:p>
      </dgm:t>
    </dgm:pt>
    <dgm:pt modelId="{04588DB1-C802-404D-A8E3-103913F77F1F}" type="parTrans" cxnId="{3AAF95FD-4F7B-4887-9E3C-44CC743934FB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FEAF7DF5-66E7-414E-BE80-4EF9B8FC25FD}" type="sibTrans" cxnId="{3AAF95FD-4F7B-4887-9E3C-44CC743934FB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63D951EA-9210-48C6-8A7F-016DF05B9FED}">
      <dgm:prSet custT="1"/>
      <dgm:spPr/>
      <dgm:t>
        <a:bodyPr/>
        <a:lstStyle/>
        <a:p>
          <a:r>
            <a:rPr lang="en-US" sz="1400" b="0" dirty="0">
              <a:solidFill>
                <a:srgbClr val="00275D"/>
              </a:solidFill>
            </a:rPr>
            <a:t>12 hours </a:t>
          </a:r>
        </a:p>
      </dgm:t>
    </dgm:pt>
    <dgm:pt modelId="{76834EF8-7F2D-4355-B5B0-C128502A1222}" type="parTrans" cxnId="{86ACABF2-CB1C-4F22-A45F-F0142C8871FA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4780AB65-3465-4456-8790-D8073F6AEBBC}" type="sibTrans" cxnId="{86ACABF2-CB1C-4F22-A45F-F0142C8871FA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3D8DD119-F6D7-4D72-9F0C-AE1BC1F43534}">
      <dgm:prSet custT="1"/>
      <dgm:spPr/>
      <dgm:t>
        <a:bodyPr/>
        <a:lstStyle/>
        <a:p>
          <a:r>
            <a:rPr lang="en-US" sz="1400" b="0">
              <a:solidFill>
                <a:srgbClr val="00275D"/>
              </a:solidFill>
            </a:rPr>
            <a:t>9 hours must be on campus  </a:t>
          </a:r>
        </a:p>
      </dgm:t>
    </dgm:pt>
    <dgm:pt modelId="{B0B914DE-C0E5-4939-95B1-C6B7FD6A3A3A}" type="parTrans" cxnId="{B22E6527-4B19-4BDC-B844-E7A5A3A82EE6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4E28A2EF-24B1-4898-A5F3-F5FAE1B656C8}" type="sibTrans" cxnId="{B22E6527-4B19-4BDC-B844-E7A5A3A82EE6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0C94A575-155D-450A-A7C3-C826EC3662AE}">
      <dgm:prSet custT="1"/>
      <dgm:spPr/>
      <dgm:t>
        <a:bodyPr/>
        <a:lstStyle/>
        <a:p>
          <a:r>
            <a:rPr lang="en-US" sz="2000" b="1" dirty="0">
              <a:solidFill>
                <a:srgbClr val="00275D"/>
              </a:solidFill>
            </a:rPr>
            <a:t>Graduate</a:t>
          </a:r>
        </a:p>
      </dgm:t>
    </dgm:pt>
    <dgm:pt modelId="{7601474B-D969-42D9-8788-C3FDF8320584}" type="parTrans" cxnId="{2D7D5351-D94E-4EC0-AE14-09C3D175CF97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FECB3190-E853-45BD-BB0B-5E5624652181}" type="sibTrans" cxnId="{2D7D5351-D94E-4EC0-AE14-09C3D175CF97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E8341DA3-360D-4D0F-879C-9C34FF54E85E}">
      <dgm:prSet custT="1"/>
      <dgm:spPr/>
      <dgm:t>
        <a:bodyPr/>
        <a:lstStyle/>
        <a:p>
          <a:r>
            <a:rPr lang="en-US" sz="1400" b="0">
              <a:solidFill>
                <a:srgbClr val="00275D"/>
              </a:solidFill>
            </a:rPr>
            <a:t>9 credit hours*</a:t>
          </a:r>
        </a:p>
      </dgm:t>
    </dgm:pt>
    <dgm:pt modelId="{E00CAB39-2EEB-4071-BC40-E4D31EDBDB5D}" type="parTrans" cxnId="{D073C6E1-A20E-44B1-825D-E110899A38E6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17A2350C-9DDA-4048-B743-47D43E0073D5}" type="sibTrans" cxnId="{D073C6E1-A20E-44B1-825D-E110899A38E6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29C834BF-8258-4673-856A-E319FAAC0384}">
      <dgm:prSet custT="1"/>
      <dgm:spPr/>
      <dgm:t>
        <a:bodyPr/>
        <a:lstStyle/>
        <a:p>
          <a:r>
            <a:rPr lang="en-US" sz="1400" b="0">
              <a:solidFill>
                <a:srgbClr val="00275D"/>
              </a:solidFill>
            </a:rPr>
            <a:t>6 must be on campus</a:t>
          </a:r>
        </a:p>
      </dgm:t>
    </dgm:pt>
    <dgm:pt modelId="{818C7AF4-2B1C-4152-8FBD-26D289BB2CF3}" type="parTrans" cxnId="{DB1BD3A3-4B47-499C-B119-DCFFF25690D8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947DDD31-FB4F-4168-A86B-75D827792DC2}" type="sibTrans" cxnId="{DB1BD3A3-4B47-499C-B119-DCFFF25690D8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7AE04666-7240-429D-8932-B0CAE59CBE65}">
      <dgm:prSet custT="1"/>
      <dgm:spPr/>
      <dgm:t>
        <a:bodyPr/>
        <a:lstStyle/>
        <a:p>
          <a:r>
            <a:rPr lang="en-US" sz="2000" b="1" dirty="0">
              <a:solidFill>
                <a:srgbClr val="00275D"/>
              </a:solidFill>
            </a:rPr>
            <a:t>Online Courses</a:t>
          </a:r>
        </a:p>
      </dgm:t>
    </dgm:pt>
    <dgm:pt modelId="{6F953745-F714-4167-9487-6CF773072329}" type="parTrans" cxnId="{CBA60C85-4306-446B-BE20-221AB0EF80A1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E454021C-23B4-4DD2-826B-1925ED6FD1CD}" type="sibTrans" cxnId="{CBA60C85-4306-446B-BE20-221AB0EF80A1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422B53DC-876E-4A8E-A930-161A78546918}">
      <dgm:prSet custT="1"/>
      <dgm:spPr/>
      <dgm:t>
        <a:bodyPr/>
        <a:lstStyle/>
        <a:p>
          <a:r>
            <a:rPr lang="en-US" sz="1400" b="0" dirty="0">
              <a:solidFill>
                <a:srgbClr val="00275D"/>
              </a:solidFill>
            </a:rPr>
            <a:t>Hybrid courses are on campus</a:t>
          </a:r>
        </a:p>
      </dgm:t>
    </dgm:pt>
    <dgm:pt modelId="{ABC83937-2D8B-4CB3-8717-3717F0D43755}" type="parTrans" cxnId="{CC3DBA52-0A04-4C74-B696-40B4078B73E6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6740BF09-4EAB-4960-9DF7-F8A25281DB57}" type="sibTrans" cxnId="{CC3DBA52-0A04-4C74-B696-40B4078B73E6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0BC4D192-A093-4389-84B2-5BF5AFFC11B9}">
      <dgm:prSet custT="1"/>
      <dgm:spPr/>
      <dgm:t>
        <a:bodyPr/>
        <a:lstStyle/>
        <a:p>
          <a:r>
            <a:rPr lang="en-US" sz="1400" b="0">
              <a:solidFill>
                <a:srgbClr val="00275D"/>
              </a:solidFill>
            </a:rPr>
            <a:t>1 online course each semester </a:t>
          </a:r>
        </a:p>
      </dgm:t>
    </dgm:pt>
    <dgm:pt modelId="{62EB6E32-3404-4500-8CE9-917C48DBDC5B}" type="parTrans" cxnId="{7A3D943C-D066-4884-BA1F-B642515A7CDA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6769A222-6D68-4E1F-8AA5-15A04961D338}" type="sibTrans" cxnId="{7A3D943C-D066-4884-BA1F-B642515A7CDA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0E3C9790-5539-4D81-A47F-C7E8FB9394EB}">
      <dgm:prSet custT="1"/>
      <dgm:spPr/>
      <dgm:t>
        <a:bodyPr/>
        <a:lstStyle/>
        <a:p>
          <a:r>
            <a:rPr lang="en-US" sz="2000" b="1" dirty="0">
              <a:solidFill>
                <a:srgbClr val="00275D"/>
              </a:solidFill>
            </a:rPr>
            <a:t>Academic Progress</a:t>
          </a:r>
        </a:p>
      </dgm:t>
    </dgm:pt>
    <dgm:pt modelId="{41015989-CDFC-4B3C-97D0-C3D89239B996}" type="parTrans" cxnId="{9E7230B2-BB94-46F6-8001-746A3E046413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1D98DE07-155A-4526-8DA6-51B698301BA4}" type="sibTrans" cxnId="{9E7230B2-BB94-46F6-8001-746A3E046413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EC78209E-7A51-416A-BAE2-DB9190B1035C}">
      <dgm:prSet custT="1"/>
      <dgm:spPr/>
      <dgm:t>
        <a:bodyPr/>
        <a:lstStyle/>
        <a:p>
          <a:r>
            <a:rPr lang="en-US" sz="1400" b="0">
              <a:solidFill>
                <a:srgbClr val="00275D"/>
              </a:solidFill>
            </a:rPr>
            <a:t>Undergraduate -  2.0 GPA </a:t>
          </a:r>
        </a:p>
      </dgm:t>
    </dgm:pt>
    <dgm:pt modelId="{2AC9E45E-43FC-48DA-9A6D-191BFADDCE89}" type="parTrans" cxnId="{2796CC17-D75D-404D-9D30-5E593551604F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176C93A9-E231-44A0-A3F5-A582B17375DC}" type="sibTrans" cxnId="{2796CC17-D75D-404D-9D30-5E593551604F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84FFFFE0-E168-4616-99EC-FF9F16C3BC7A}">
      <dgm:prSet custT="1"/>
      <dgm:spPr/>
      <dgm:t>
        <a:bodyPr/>
        <a:lstStyle/>
        <a:p>
          <a:r>
            <a:rPr lang="en-US" sz="1400" b="0">
              <a:solidFill>
                <a:srgbClr val="00275D"/>
              </a:solidFill>
            </a:rPr>
            <a:t>Graduate – 3.0 GPA</a:t>
          </a:r>
        </a:p>
      </dgm:t>
    </dgm:pt>
    <dgm:pt modelId="{7C3FB161-9FBF-4A1C-B6AE-FB9F1719449C}" type="parTrans" cxnId="{A7810B4E-71BB-4D57-BD20-18CA43D06BA7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F108DE67-482A-418E-A6C3-877C066921AD}" type="sibTrans" cxnId="{A7810B4E-71BB-4D57-BD20-18CA43D06BA7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F8FB3A67-4568-44F7-AB2A-992872BA4321}">
      <dgm:prSet custT="1"/>
      <dgm:spPr/>
      <dgm:t>
        <a:bodyPr/>
        <a:lstStyle/>
        <a:p>
          <a:r>
            <a:rPr lang="en-US" sz="1400" b="0" dirty="0">
              <a:solidFill>
                <a:srgbClr val="00275D"/>
              </a:solidFill>
            </a:rPr>
            <a:t>Doctoral – 3.25 GPA  </a:t>
          </a:r>
        </a:p>
      </dgm:t>
    </dgm:pt>
    <dgm:pt modelId="{DD93932C-4971-4194-ADAC-8235442B3F60}" type="parTrans" cxnId="{12DF3D48-D053-4AE7-96DB-2E49D4E86EF8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85327C9C-B176-4705-9F66-BADFA44E50D5}" type="sibTrans" cxnId="{12DF3D48-D053-4AE7-96DB-2E49D4E86EF8}">
      <dgm:prSet/>
      <dgm:spPr/>
      <dgm:t>
        <a:bodyPr/>
        <a:lstStyle/>
        <a:p>
          <a:endParaRPr lang="en-US" sz="1800" b="0">
            <a:solidFill>
              <a:srgbClr val="00275D"/>
            </a:solidFill>
          </a:endParaRPr>
        </a:p>
      </dgm:t>
    </dgm:pt>
    <dgm:pt modelId="{16EAA487-2951-4F26-8AAB-0DF08DE4136D}" type="pres">
      <dgm:prSet presAssocID="{673D4D2B-6F89-49EF-A7CF-04B0B4AEC587}" presName="vert0" presStyleCnt="0">
        <dgm:presLayoutVars>
          <dgm:dir/>
          <dgm:animOne val="branch"/>
          <dgm:animLvl val="lvl"/>
        </dgm:presLayoutVars>
      </dgm:prSet>
      <dgm:spPr/>
    </dgm:pt>
    <dgm:pt modelId="{90703609-1E0D-474A-9833-26A80BF324A5}" type="pres">
      <dgm:prSet presAssocID="{49913B20-82D6-46F2-82E8-57A2CEDD2937}" presName="thickLine" presStyleLbl="alignNode1" presStyleIdx="0" presStyleCnt="4"/>
      <dgm:spPr/>
    </dgm:pt>
    <dgm:pt modelId="{400D2C3A-0C54-47A8-9904-4B352EAC1FDF}" type="pres">
      <dgm:prSet presAssocID="{49913B20-82D6-46F2-82E8-57A2CEDD2937}" presName="horz1" presStyleCnt="0"/>
      <dgm:spPr/>
    </dgm:pt>
    <dgm:pt modelId="{3659AD9D-803F-4E47-959E-09DF1B759545}" type="pres">
      <dgm:prSet presAssocID="{49913B20-82D6-46F2-82E8-57A2CEDD2937}" presName="tx1" presStyleLbl="revTx" presStyleIdx="0" presStyleCnt="13"/>
      <dgm:spPr/>
    </dgm:pt>
    <dgm:pt modelId="{92E1B8B3-DB2B-4906-950F-19FD33745854}" type="pres">
      <dgm:prSet presAssocID="{49913B20-82D6-46F2-82E8-57A2CEDD2937}" presName="vert1" presStyleCnt="0"/>
      <dgm:spPr/>
    </dgm:pt>
    <dgm:pt modelId="{23F15392-B4F4-4EDA-9301-F41EE4463961}" type="pres">
      <dgm:prSet presAssocID="{63D951EA-9210-48C6-8A7F-016DF05B9FED}" presName="vertSpace2a" presStyleCnt="0"/>
      <dgm:spPr/>
    </dgm:pt>
    <dgm:pt modelId="{454023FC-80DC-42D4-8C9B-15BD7FD09F8F}" type="pres">
      <dgm:prSet presAssocID="{63D951EA-9210-48C6-8A7F-016DF05B9FED}" presName="horz2" presStyleCnt="0"/>
      <dgm:spPr/>
    </dgm:pt>
    <dgm:pt modelId="{4C416E98-C7D1-47B3-A6B6-65377F0FF3D0}" type="pres">
      <dgm:prSet presAssocID="{63D951EA-9210-48C6-8A7F-016DF05B9FED}" presName="horzSpace2" presStyleCnt="0"/>
      <dgm:spPr/>
    </dgm:pt>
    <dgm:pt modelId="{EC4D60C1-0148-41C2-88A0-0181EB16B0B0}" type="pres">
      <dgm:prSet presAssocID="{63D951EA-9210-48C6-8A7F-016DF05B9FED}" presName="tx2" presStyleLbl="revTx" presStyleIdx="1" presStyleCnt="13" custLinFactNeighborX="0" custLinFactNeighborY="225"/>
      <dgm:spPr/>
    </dgm:pt>
    <dgm:pt modelId="{4F340153-FE0E-4F05-AF8D-D038FEABD1E7}" type="pres">
      <dgm:prSet presAssocID="{63D951EA-9210-48C6-8A7F-016DF05B9FED}" presName="vert2" presStyleCnt="0"/>
      <dgm:spPr/>
    </dgm:pt>
    <dgm:pt modelId="{3DCA6971-ECA1-47B2-BF95-08A5B43D8113}" type="pres">
      <dgm:prSet presAssocID="{63D951EA-9210-48C6-8A7F-016DF05B9FED}" presName="thinLine2b" presStyleLbl="callout" presStyleIdx="0" presStyleCnt="9"/>
      <dgm:spPr/>
    </dgm:pt>
    <dgm:pt modelId="{04A07020-A02F-4473-881D-EC4E4DF3E0BB}" type="pres">
      <dgm:prSet presAssocID="{63D951EA-9210-48C6-8A7F-016DF05B9FED}" presName="vertSpace2b" presStyleCnt="0"/>
      <dgm:spPr/>
    </dgm:pt>
    <dgm:pt modelId="{FFCA16BD-8A83-4072-A50C-F810B548B1A3}" type="pres">
      <dgm:prSet presAssocID="{3D8DD119-F6D7-4D72-9F0C-AE1BC1F43534}" presName="horz2" presStyleCnt="0"/>
      <dgm:spPr/>
    </dgm:pt>
    <dgm:pt modelId="{206A9964-5BF6-45E5-AFB7-BF5BEC7B8AAF}" type="pres">
      <dgm:prSet presAssocID="{3D8DD119-F6D7-4D72-9F0C-AE1BC1F43534}" presName="horzSpace2" presStyleCnt="0"/>
      <dgm:spPr/>
    </dgm:pt>
    <dgm:pt modelId="{891F3270-4086-458C-9EC3-AA111DF6A7B3}" type="pres">
      <dgm:prSet presAssocID="{3D8DD119-F6D7-4D72-9F0C-AE1BC1F43534}" presName="tx2" presStyleLbl="revTx" presStyleIdx="2" presStyleCnt="13"/>
      <dgm:spPr/>
    </dgm:pt>
    <dgm:pt modelId="{326EF883-3F97-49F7-BBF5-5D4F05DB6E79}" type="pres">
      <dgm:prSet presAssocID="{3D8DD119-F6D7-4D72-9F0C-AE1BC1F43534}" presName="vert2" presStyleCnt="0"/>
      <dgm:spPr/>
    </dgm:pt>
    <dgm:pt modelId="{975832A5-B091-49E2-8469-7C365F4E1157}" type="pres">
      <dgm:prSet presAssocID="{3D8DD119-F6D7-4D72-9F0C-AE1BC1F43534}" presName="thinLine2b" presStyleLbl="callout" presStyleIdx="1" presStyleCnt="9"/>
      <dgm:spPr/>
    </dgm:pt>
    <dgm:pt modelId="{96182A19-0F21-42B8-9C6D-0183387ABDB8}" type="pres">
      <dgm:prSet presAssocID="{3D8DD119-F6D7-4D72-9F0C-AE1BC1F43534}" presName="vertSpace2b" presStyleCnt="0"/>
      <dgm:spPr/>
    </dgm:pt>
    <dgm:pt modelId="{A6F3DBE5-707F-42E4-A25E-5E003CC6110E}" type="pres">
      <dgm:prSet presAssocID="{0C94A575-155D-450A-A7C3-C826EC3662AE}" presName="thickLine" presStyleLbl="alignNode1" presStyleIdx="1" presStyleCnt="4"/>
      <dgm:spPr/>
    </dgm:pt>
    <dgm:pt modelId="{0042BE5B-D3CC-464A-8E5B-B1BE22738937}" type="pres">
      <dgm:prSet presAssocID="{0C94A575-155D-450A-A7C3-C826EC3662AE}" presName="horz1" presStyleCnt="0"/>
      <dgm:spPr/>
    </dgm:pt>
    <dgm:pt modelId="{68DA1988-74C0-4E60-8924-102D54DF2B09}" type="pres">
      <dgm:prSet presAssocID="{0C94A575-155D-450A-A7C3-C826EC3662AE}" presName="tx1" presStyleLbl="revTx" presStyleIdx="3" presStyleCnt="13"/>
      <dgm:spPr/>
    </dgm:pt>
    <dgm:pt modelId="{64F9C08B-014C-4FFA-8300-00BF7F541746}" type="pres">
      <dgm:prSet presAssocID="{0C94A575-155D-450A-A7C3-C826EC3662AE}" presName="vert1" presStyleCnt="0"/>
      <dgm:spPr/>
    </dgm:pt>
    <dgm:pt modelId="{F9F63B21-6D50-49D3-B302-8F9BF240DC8A}" type="pres">
      <dgm:prSet presAssocID="{E8341DA3-360D-4D0F-879C-9C34FF54E85E}" presName="vertSpace2a" presStyleCnt="0"/>
      <dgm:spPr/>
    </dgm:pt>
    <dgm:pt modelId="{6B7A2DF4-F299-4729-A4C6-DE8D25B67224}" type="pres">
      <dgm:prSet presAssocID="{E8341DA3-360D-4D0F-879C-9C34FF54E85E}" presName="horz2" presStyleCnt="0"/>
      <dgm:spPr/>
    </dgm:pt>
    <dgm:pt modelId="{75C15C37-97C0-46E0-A4A5-978FCDE211F8}" type="pres">
      <dgm:prSet presAssocID="{E8341DA3-360D-4D0F-879C-9C34FF54E85E}" presName="horzSpace2" presStyleCnt="0"/>
      <dgm:spPr/>
    </dgm:pt>
    <dgm:pt modelId="{388D567A-8225-4717-8651-BE7649EEBC3E}" type="pres">
      <dgm:prSet presAssocID="{E8341DA3-360D-4D0F-879C-9C34FF54E85E}" presName="tx2" presStyleLbl="revTx" presStyleIdx="4" presStyleCnt="13"/>
      <dgm:spPr/>
    </dgm:pt>
    <dgm:pt modelId="{EFBEE1BF-AF9C-48E8-96E9-E04E746BD5A4}" type="pres">
      <dgm:prSet presAssocID="{E8341DA3-360D-4D0F-879C-9C34FF54E85E}" presName="vert2" presStyleCnt="0"/>
      <dgm:spPr/>
    </dgm:pt>
    <dgm:pt modelId="{A1CDDF4E-01D2-4A9A-9CC5-5D592A1C17A0}" type="pres">
      <dgm:prSet presAssocID="{E8341DA3-360D-4D0F-879C-9C34FF54E85E}" presName="thinLine2b" presStyleLbl="callout" presStyleIdx="2" presStyleCnt="9"/>
      <dgm:spPr/>
    </dgm:pt>
    <dgm:pt modelId="{D77F7742-5A8B-4199-8FB8-BDCEC841EC4E}" type="pres">
      <dgm:prSet presAssocID="{E8341DA3-360D-4D0F-879C-9C34FF54E85E}" presName="vertSpace2b" presStyleCnt="0"/>
      <dgm:spPr/>
    </dgm:pt>
    <dgm:pt modelId="{C05C010E-4757-4154-B835-A130122CD8CC}" type="pres">
      <dgm:prSet presAssocID="{29C834BF-8258-4673-856A-E319FAAC0384}" presName="horz2" presStyleCnt="0"/>
      <dgm:spPr/>
    </dgm:pt>
    <dgm:pt modelId="{54EE27F0-81DB-41D6-9F14-73E2924CADBF}" type="pres">
      <dgm:prSet presAssocID="{29C834BF-8258-4673-856A-E319FAAC0384}" presName="horzSpace2" presStyleCnt="0"/>
      <dgm:spPr/>
    </dgm:pt>
    <dgm:pt modelId="{CEA40E87-4761-42C5-B9B4-2C338222FB34}" type="pres">
      <dgm:prSet presAssocID="{29C834BF-8258-4673-856A-E319FAAC0384}" presName="tx2" presStyleLbl="revTx" presStyleIdx="5" presStyleCnt="13"/>
      <dgm:spPr/>
    </dgm:pt>
    <dgm:pt modelId="{4E67EA33-3534-4BB8-A0B4-1F92AEE3FDAF}" type="pres">
      <dgm:prSet presAssocID="{29C834BF-8258-4673-856A-E319FAAC0384}" presName="vert2" presStyleCnt="0"/>
      <dgm:spPr/>
    </dgm:pt>
    <dgm:pt modelId="{E50D5322-E617-430C-B674-1C931D72EAC7}" type="pres">
      <dgm:prSet presAssocID="{29C834BF-8258-4673-856A-E319FAAC0384}" presName="thinLine2b" presStyleLbl="callout" presStyleIdx="3" presStyleCnt="9"/>
      <dgm:spPr/>
    </dgm:pt>
    <dgm:pt modelId="{DC60269A-93B1-4680-828E-2CC2AE842696}" type="pres">
      <dgm:prSet presAssocID="{29C834BF-8258-4673-856A-E319FAAC0384}" presName="vertSpace2b" presStyleCnt="0"/>
      <dgm:spPr/>
    </dgm:pt>
    <dgm:pt modelId="{C266F9FA-84E8-4CDD-B52B-F8ADD41C7F12}" type="pres">
      <dgm:prSet presAssocID="{7AE04666-7240-429D-8932-B0CAE59CBE65}" presName="thickLine" presStyleLbl="alignNode1" presStyleIdx="2" presStyleCnt="4"/>
      <dgm:spPr/>
    </dgm:pt>
    <dgm:pt modelId="{FBD3CC4F-9D22-4628-B0F4-B1AE2A78A882}" type="pres">
      <dgm:prSet presAssocID="{7AE04666-7240-429D-8932-B0CAE59CBE65}" presName="horz1" presStyleCnt="0"/>
      <dgm:spPr/>
    </dgm:pt>
    <dgm:pt modelId="{A1064C89-EF02-455A-8777-8E75C48E5430}" type="pres">
      <dgm:prSet presAssocID="{7AE04666-7240-429D-8932-B0CAE59CBE65}" presName="tx1" presStyleLbl="revTx" presStyleIdx="6" presStyleCnt="13"/>
      <dgm:spPr/>
    </dgm:pt>
    <dgm:pt modelId="{CCCBB43C-D8A3-463A-BE62-252571FB0560}" type="pres">
      <dgm:prSet presAssocID="{7AE04666-7240-429D-8932-B0CAE59CBE65}" presName="vert1" presStyleCnt="0"/>
      <dgm:spPr/>
    </dgm:pt>
    <dgm:pt modelId="{EEA47797-CB7E-4F2D-BF75-6A148243AC83}" type="pres">
      <dgm:prSet presAssocID="{422B53DC-876E-4A8E-A930-161A78546918}" presName="vertSpace2a" presStyleCnt="0"/>
      <dgm:spPr/>
    </dgm:pt>
    <dgm:pt modelId="{1DF06983-1ED0-4C66-AC63-C7742BDFC745}" type="pres">
      <dgm:prSet presAssocID="{422B53DC-876E-4A8E-A930-161A78546918}" presName="horz2" presStyleCnt="0"/>
      <dgm:spPr/>
    </dgm:pt>
    <dgm:pt modelId="{91F0B158-5AE6-4596-A712-BBBD594B555D}" type="pres">
      <dgm:prSet presAssocID="{422B53DC-876E-4A8E-A930-161A78546918}" presName="horzSpace2" presStyleCnt="0"/>
      <dgm:spPr/>
    </dgm:pt>
    <dgm:pt modelId="{AFF97CDE-72F7-485D-ADF4-372B51575A2E}" type="pres">
      <dgm:prSet presAssocID="{422B53DC-876E-4A8E-A930-161A78546918}" presName="tx2" presStyleLbl="revTx" presStyleIdx="7" presStyleCnt="13"/>
      <dgm:spPr/>
    </dgm:pt>
    <dgm:pt modelId="{D43E8947-7353-40E1-B2E5-2115C7D93586}" type="pres">
      <dgm:prSet presAssocID="{422B53DC-876E-4A8E-A930-161A78546918}" presName="vert2" presStyleCnt="0"/>
      <dgm:spPr/>
    </dgm:pt>
    <dgm:pt modelId="{78DCD026-4980-42DD-92BA-BAD84725D7CB}" type="pres">
      <dgm:prSet presAssocID="{422B53DC-876E-4A8E-A930-161A78546918}" presName="thinLine2b" presStyleLbl="callout" presStyleIdx="4" presStyleCnt="9"/>
      <dgm:spPr/>
    </dgm:pt>
    <dgm:pt modelId="{8B7F3E20-00DA-417E-8766-B9D057D469AB}" type="pres">
      <dgm:prSet presAssocID="{422B53DC-876E-4A8E-A930-161A78546918}" presName="vertSpace2b" presStyleCnt="0"/>
      <dgm:spPr/>
    </dgm:pt>
    <dgm:pt modelId="{0BC400CD-59F9-4DC6-9DC4-E7C08CF1A288}" type="pres">
      <dgm:prSet presAssocID="{0BC4D192-A093-4389-84B2-5BF5AFFC11B9}" presName="horz2" presStyleCnt="0"/>
      <dgm:spPr/>
    </dgm:pt>
    <dgm:pt modelId="{02E9C94E-5D99-4E39-AF17-5C1C8FC4BC20}" type="pres">
      <dgm:prSet presAssocID="{0BC4D192-A093-4389-84B2-5BF5AFFC11B9}" presName="horzSpace2" presStyleCnt="0"/>
      <dgm:spPr/>
    </dgm:pt>
    <dgm:pt modelId="{CDC51555-985A-4442-BFB6-70BDB414D78D}" type="pres">
      <dgm:prSet presAssocID="{0BC4D192-A093-4389-84B2-5BF5AFFC11B9}" presName="tx2" presStyleLbl="revTx" presStyleIdx="8" presStyleCnt="13"/>
      <dgm:spPr/>
    </dgm:pt>
    <dgm:pt modelId="{DAF2905C-93CC-4FA0-97C3-D7B42BF9D07E}" type="pres">
      <dgm:prSet presAssocID="{0BC4D192-A093-4389-84B2-5BF5AFFC11B9}" presName="vert2" presStyleCnt="0"/>
      <dgm:spPr/>
    </dgm:pt>
    <dgm:pt modelId="{C26388B7-07AA-46B1-8AB4-E7B382DFCDB6}" type="pres">
      <dgm:prSet presAssocID="{0BC4D192-A093-4389-84B2-5BF5AFFC11B9}" presName="thinLine2b" presStyleLbl="callout" presStyleIdx="5" presStyleCnt="9"/>
      <dgm:spPr/>
    </dgm:pt>
    <dgm:pt modelId="{AD1EA4F7-1D40-4B17-A288-EEAD898645B8}" type="pres">
      <dgm:prSet presAssocID="{0BC4D192-A093-4389-84B2-5BF5AFFC11B9}" presName="vertSpace2b" presStyleCnt="0"/>
      <dgm:spPr/>
    </dgm:pt>
    <dgm:pt modelId="{8467565F-B2D5-46CF-BDC6-37EA64017D64}" type="pres">
      <dgm:prSet presAssocID="{0E3C9790-5539-4D81-A47F-C7E8FB9394EB}" presName="thickLine" presStyleLbl="alignNode1" presStyleIdx="3" presStyleCnt="4"/>
      <dgm:spPr/>
    </dgm:pt>
    <dgm:pt modelId="{71CC0BEE-046E-4A69-B353-BBAF2A13E4C4}" type="pres">
      <dgm:prSet presAssocID="{0E3C9790-5539-4D81-A47F-C7E8FB9394EB}" presName="horz1" presStyleCnt="0"/>
      <dgm:spPr/>
    </dgm:pt>
    <dgm:pt modelId="{95BF01A4-CE3A-4C77-AE51-CB62E4A2A839}" type="pres">
      <dgm:prSet presAssocID="{0E3C9790-5539-4D81-A47F-C7E8FB9394EB}" presName="tx1" presStyleLbl="revTx" presStyleIdx="9" presStyleCnt="13"/>
      <dgm:spPr/>
    </dgm:pt>
    <dgm:pt modelId="{6E626964-F9C1-4314-8261-906F26537D75}" type="pres">
      <dgm:prSet presAssocID="{0E3C9790-5539-4D81-A47F-C7E8FB9394EB}" presName="vert1" presStyleCnt="0"/>
      <dgm:spPr/>
    </dgm:pt>
    <dgm:pt modelId="{CDA3D8F4-44FE-442C-8F93-4D6C56450716}" type="pres">
      <dgm:prSet presAssocID="{EC78209E-7A51-416A-BAE2-DB9190B1035C}" presName="vertSpace2a" presStyleCnt="0"/>
      <dgm:spPr/>
    </dgm:pt>
    <dgm:pt modelId="{7EDE9061-1621-4543-B323-EEF883280044}" type="pres">
      <dgm:prSet presAssocID="{EC78209E-7A51-416A-BAE2-DB9190B1035C}" presName="horz2" presStyleCnt="0"/>
      <dgm:spPr/>
    </dgm:pt>
    <dgm:pt modelId="{30DAAF07-A760-48D3-8AE7-9263462D7206}" type="pres">
      <dgm:prSet presAssocID="{EC78209E-7A51-416A-BAE2-DB9190B1035C}" presName="horzSpace2" presStyleCnt="0"/>
      <dgm:spPr/>
    </dgm:pt>
    <dgm:pt modelId="{11589DE7-CE8C-4BD4-A0A5-5623E2F3D070}" type="pres">
      <dgm:prSet presAssocID="{EC78209E-7A51-416A-BAE2-DB9190B1035C}" presName="tx2" presStyleLbl="revTx" presStyleIdx="10" presStyleCnt="13"/>
      <dgm:spPr/>
    </dgm:pt>
    <dgm:pt modelId="{C75398B7-6355-444C-89E6-031ABEE3B508}" type="pres">
      <dgm:prSet presAssocID="{EC78209E-7A51-416A-BAE2-DB9190B1035C}" presName="vert2" presStyleCnt="0"/>
      <dgm:spPr/>
    </dgm:pt>
    <dgm:pt modelId="{2009335B-D537-4CF8-899A-A8996D295FAD}" type="pres">
      <dgm:prSet presAssocID="{EC78209E-7A51-416A-BAE2-DB9190B1035C}" presName="thinLine2b" presStyleLbl="callout" presStyleIdx="6" presStyleCnt="9"/>
      <dgm:spPr/>
    </dgm:pt>
    <dgm:pt modelId="{2474C546-2DAA-4C88-A453-A4B893998FED}" type="pres">
      <dgm:prSet presAssocID="{EC78209E-7A51-416A-BAE2-DB9190B1035C}" presName="vertSpace2b" presStyleCnt="0"/>
      <dgm:spPr/>
    </dgm:pt>
    <dgm:pt modelId="{850BD496-B5B6-4530-9340-366BB66B5359}" type="pres">
      <dgm:prSet presAssocID="{84FFFFE0-E168-4616-99EC-FF9F16C3BC7A}" presName="horz2" presStyleCnt="0"/>
      <dgm:spPr/>
    </dgm:pt>
    <dgm:pt modelId="{A4C3D414-AF1C-47D0-82E7-EFE75916B789}" type="pres">
      <dgm:prSet presAssocID="{84FFFFE0-E168-4616-99EC-FF9F16C3BC7A}" presName="horzSpace2" presStyleCnt="0"/>
      <dgm:spPr/>
    </dgm:pt>
    <dgm:pt modelId="{49764D41-6953-4F60-BA11-E84B6F5B582A}" type="pres">
      <dgm:prSet presAssocID="{84FFFFE0-E168-4616-99EC-FF9F16C3BC7A}" presName="tx2" presStyleLbl="revTx" presStyleIdx="11" presStyleCnt="13"/>
      <dgm:spPr/>
    </dgm:pt>
    <dgm:pt modelId="{CFD4550B-036F-408A-941A-4C3CD6982BB2}" type="pres">
      <dgm:prSet presAssocID="{84FFFFE0-E168-4616-99EC-FF9F16C3BC7A}" presName="vert2" presStyleCnt="0"/>
      <dgm:spPr/>
    </dgm:pt>
    <dgm:pt modelId="{E6CF6A18-56D9-4CD9-BBB2-562E1E3B8AA5}" type="pres">
      <dgm:prSet presAssocID="{84FFFFE0-E168-4616-99EC-FF9F16C3BC7A}" presName="thinLine2b" presStyleLbl="callout" presStyleIdx="7" presStyleCnt="9"/>
      <dgm:spPr/>
    </dgm:pt>
    <dgm:pt modelId="{7D1E0F3D-7BC6-4D2B-B496-9B924CCEB709}" type="pres">
      <dgm:prSet presAssocID="{84FFFFE0-E168-4616-99EC-FF9F16C3BC7A}" presName="vertSpace2b" presStyleCnt="0"/>
      <dgm:spPr/>
    </dgm:pt>
    <dgm:pt modelId="{D52A0167-7F95-421A-BE5D-18B59C98165E}" type="pres">
      <dgm:prSet presAssocID="{F8FB3A67-4568-44F7-AB2A-992872BA4321}" presName="horz2" presStyleCnt="0"/>
      <dgm:spPr/>
    </dgm:pt>
    <dgm:pt modelId="{9DE2DE5A-B8A7-4A7B-9351-529473EAC274}" type="pres">
      <dgm:prSet presAssocID="{F8FB3A67-4568-44F7-AB2A-992872BA4321}" presName="horzSpace2" presStyleCnt="0"/>
      <dgm:spPr/>
    </dgm:pt>
    <dgm:pt modelId="{3BEBD53F-7B03-4787-87B7-4453B6483D99}" type="pres">
      <dgm:prSet presAssocID="{F8FB3A67-4568-44F7-AB2A-992872BA4321}" presName="tx2" presStyleLbl="revTx" presStyleIdx="12" presStyleCnt="13"/>
      <dgm:spPr/>
    </dgm:pt>
    <dgm:pt modelId="{97438531-E560-4806-BEBF-F81842EBB8B3}" type="pres">
      <dgm:prSet presAssocID="{F8FB3A67-4568-44F7-AB2A-992872BA4321}" presName="vert2" presStyleCnt="0"/>
      <dgm:spPr/>
    </dgm:pt>
    <dgm:pt modelId="{2990D49A-D9EF-4590-88D2-69BD9C469540}" type="pres">
      <dgm:prSet presAssocID="{F8FB3A67-4568-44F7-AB2A-992872BA4321}" presName="thinLine2b" presStyleLbl="callout" presStyleIdx="8" presStyleCnt="9"/>
      <dgm:spPr/>
    </dgm:pt>
    <dgm:pt modelId="{3F68B58A-E613-496F-AD4A-14F13300F45B}" type="pres">
      <dgm:prSet presAssocID="{F8FB3A67-4568-44F7-AB2A-992872BA4321}" presName="vertSpace2b" presStyleCnt="0"/>
      <dgm:spPr/>
    </dgm:pt>
  </dgm:ptLst>
  <dgm:cxnLst>
    <dgm:cxn modelId="{858C3516-03C4-4D7F-8568-8B14D49EC1A9}" type="presOf" srcId="{EC78209E-7A51-416A-BAE2-DB9190B1035C}" destId="{11589DE7-CE8C-4BD4-A0A5-5623E2F3D070}" srcOrd="0" destOrd="0" presId="urn:microsoft.com/office/officeart/2008/layout/LinedList"/>
    <dgm:cxn modelId="{2796CC17-D75D-404D-9D30-5E593551604F}" srcId="{0E3C9790-5539-4D81-A47F-C7E8FB9394EB}" destId="{EC78209E-7A51-416A-BAE2-DB9190B1035C}" srcOrd="0" destOrd="0" parTransId="{2AC9E45E-43FC-48DA-9A6D-191BFADDCE89}" sibTransId="{176C93A9-E231-44A0-A3F5-A582B17375DC}"/>
    <dgm:cxn modelId="{DB2FB323-D3DE-4518-8957-0201F395F867}" type="presOf" srcId="{49913B20-82D6-46F2-82E8-57A2CEDD2937}" destId="{3659AD9D-803F-4E47-959E-09DF1B759545}" srcOrd="0" destOrd="0" presId="urn:microsoft.com/office/officeart/2008/layout/LinedList"/>
    <dgm:cxn modelId="{B22E6527-4B19-4BDC-B844-E7A5A3A82EE6}" srcId="{49913B20-82D6-46F2-82E8-57A2CEDD2937}" destId="{3D8DD119-F6D7-4D72-9F0C-AE1BC1F43534}" srcOrd="1" destOrd="0" parTransId="{B0B914DE-C0E5-4939-95B1-C6B7FD6A3A3A}" sibTransId="{4E28A2EF-24B1-4898-A5F3-F5FAE1B656C8}"/>
    <dgm:cxn modelId="{C2388027-AF28-482F-81F2-09CAB7D0A4DB}" type="presOf" srcId="{0BC4D192-A093-4389-84B2-5BF5AFFC11B9}" destId="{CDC51555-985A-4442-BFB6-70BDB414D78D}" srcOrd="0" destOrd="0" presId="urn:microsoft.com/office/officeart/2008/layout/LinedList"/>
    <dgm:cxn modelId="{79F2D035-27AF-4C2C-AAFB-CD474DA8E9BA}" type="presOf" srcId="{E8341DA3-360D-4D0F-879C-9C34FF54E85E}" destId="{388D567A-8225-4717-8651-BE7649EEBC3E}" srcOrd="0" destOrd="0" presId="urn:microsoft.com/office/officeart/2008/layout/LinedList"/>
    <dgm:cxn modelId="{E594893A-AE5A-4E96-94D7-9235C9A78C43}" type="presOf" srcId="{0C94A575-155D-450A-A7C3-C826EC3662AE}" destId="{68DA1988-74C0-4E60-8924-102D54DF2B09}" srcOrd="0" destOrd="0" presId="urn:microsoft.com/office/officeart/2008/layout/LinedList"/>
    <dgm:cxn modelId="{7A3D943C-D066-4884-BA1F-B642515A7CDA}" srcId="{7AE04666-7240-429D-8932-B0CAE59CBE65}" destId="{0BC4D192-A093-4389-84B2-5BF5AFFC11B9}" srcOrd="1" destOrd="0" parTransId="{62EB6E32-3404-4500-8CE9-917C48DBDC5B}" sibTransId="{6769A222-6D68-4E1F-8AA5-15A04961D338}"/>
    <dgm:cxn modelId="{B19B925F-8333-4AFA-8A29-0D1398124270}" type="presOf" srcId="{7AE04666-7240-429D-8932-B0CAE59CBE65}" destId="{A1064C89-EF02-455A-8777-8E75C48E5430}" srcOrd="0" destOrd="0" presId="urn:microsoft.com/office/officeart/2008/layout/LinedList"/>
    <dgm:cxn modelId="{89AB1143-016E-4250-A16E-9A277C6BC875}" type="presOf" srcId="{3D8DD119-F6D7-4D72-9F0C-AE1BC1F43534}" destId="{891F3270-4086-458C-9EC3-AA111DF6A7B3}" srcOrd="0" destOrd="0" presId="urn:microsoft.com/office/officeart/2008/layout/LinedList"/>
    <dgm:cxn modelId="{12DF3D48-D053-4AE7-96DB-2E49D4E86EF8}" srcId="{0E3C9790-5539-4D81-A47F-C7E8FB9394EB}" destId="{F8FB3A67-4568-44F7-AB2A-992872BA4321}" srcOrd="2" destOrd="0" parTransId="{DD93932C-4971-4194-ADAC-8235442B3F60}" sibTransId="{85327C9C-B176-4705-9F66-BADFA44E50D5}"/>
    <dgm:cxn modelId="{48887769-CC37-48F4-9F9C-0C99FE46670C}" type="presOf" srcId="{0E3C9790-5539-4D81-A47F-C7E8FB9394EB}" destId="{95BF01A4-CE3A-4C77-AE51-CB62E4A2A839}" srcOrd="0" destOrd="0" presId="urn:microsoft.com/office/officeart/2008/layout/LinedList"/>
    <dgm:cxn modelId="{A7810B4E-71BB-4D57-BD20-18CA43D06BA7}" srcId="{0E3C9790-5539-4D81-A47F-C7E8FB9394EB}" destId="{84FFFFE0-E168-4616-99EC-FF9F16C3BC7A}" srcOrd="1" destOrd="0" parTransId="{7C3FB161-9FBF-4A1C-B6AE-FB9F1719449C}" sibTransId="{F108DE67-482A-418E-A6C3-877C066921AD}"/>
    <dgm:cxn modelId="{1B26EF6E-01C1-4FA9-94C8-DAC1B82300E0}" type="presOf" srcId="{29C834BF-8258-4673-856A-E319FAAC0384}" destId="{CEA40E87-4761-42C5-B9B4-2C338222FB34}" srcOrd="0" destOrd="0" presId="urn:microsoft.com/office/officeart/2008/layout/LinedList"/>
    <dgm:cxn modelId="{2D7D5351-D94E-4EC0-AE14-09C3D175CF97}" srcId="{673D4D2B-6F89-49EF-A7CF-04B0B4AEC587}" destId="{0C94A575-155D-450A-A7C3-C826EC3662AE}" srcOrd="1" destOrd="0" parTransId="{7601474B-D969-42D9-8788-C3FDF8320584}" sibTransId="{FECB3190-E853-45BD-BB0B-5E5624652181}"/>
    <dgm:cxn modelId="{CC3DBA52-0A04-4C74-B696-40B4078B73E6}" srcId="{7AE04666-7240-429D-8932-B0CAE59CBE65}" destId="{422B53DC-876E-4A8E-A930-161A78546918}" srcOrd="0" destOrd="0" parTransId="{ABC83937-2D8B-4CB3-8717-3717F0D43755}" sibTransId="{6740BF09-4EAB-4960-9DF7-F8A25281DB57}"/>
    <dgm:cxn modelId="{B9B1B854-EB55-41C2-9975-8CBD8603EA1A}" type="presOf" srcId="{F8FB3A67-4568-44F7-AB2A-992872BA4321}" destId="{3BEBD53F-7B03-4787-87B7-4453B6483D99}" srcOrd="0" destOrd="0" presId="urn:microsoft.com/office/officeart/2008/layout/LinedList"/>
    <dgm:cxn modelId="{CBA60C85-4306-446B-BE20-221AB0EF80A1}" srcId="{673D4D2B-6F89-49EF-A7CF-04B0B4AEC587}" destId="{7AE04666-7240-429D-8932-B0CAE59CBE65}" srcOrd="2" destOrd="0" parTransId="{6F953745-F714-4167-9487-6CF773072329}" sibTransId="{E454021C-23B4-4DD2-826B-1925ED6FD1CD}"/>
    <dgm:cxn modelId="{DB1BD3A3-4B47-499C-B119-DCFFF25690D8}" srcId="{0C94A575-155D-450A-A7C3-C826EC3662AE}" destId="{29C834BF-8258-4673-856A-E319FAAC0384}" srcOrd="1" destOrd="0" parTransId="{818C7AF4-2B1C-4152-8FBD-26D289BB2CF3}" sibTransId="{947DDD31-FB4F-4168-A86B-75D827792DC2}"/>
    <dgm:cxn modelId="{9E7230B2-BB94-46F6-8001-746A3E046413}" srcId="{673D4D2B-6F89-49EF-A7CF-04B0B4AEC587}" destId="{0E3C9790-5539-4D81-A47F-C7E8FB9394EB}" srcOrd="3" destOrd="0" parTransId="{41015989-CDFC-4B3C-97D0-C3D89239B996}" sibTransId="{1D98DE07-155A-4526-8DA6-51B698301BA4}"/>
    <dgm:cxn modelId="{90C297B7-EBEA-4BF1-A37C-4131149181C5}" type="presOf" srcId="{84FFFFE0-E168-4616-99EC-FF9F16C3BC7A}" destId="{49764D41-6953-4F60-BA11-E84B6F5B582A}" srcOrd="0" destOrd="0" presId="urn:microsoft.com/office/officeart/2008/layout/LinedList"/>
    <dgm:cxn modelId="{D073C6E1-A20E-44B1-825D-E110899A38E6}" srcId="{0C94A575-155D-450A-A7C3-C826EC3662AE}" destId="{E8341DA3-360D-4D0F-879C-9C34FF54E85E}" srcOrd="0" destOrd="0" parTransId="{E00CAB39-2EEB-4071-BC40-E4D31EDBDB5D}" sibTransId="{17A2350C-9DDA-4048-B743-47D43E0073D5}"/>
    <dgm:cxn modelId="{CA76B0E2-0D9E-4B5F-80A4-59A90B14A221}" type="presOf" srcId="{422B53DC-876E-4A8E-A930-161A78546918}" destId="{AFF97CDE-72F7-485D-ADF4-372B51575A2E}" srcOrd="0" destOrd="0" presId="urn:microsoft.com/office/officeart/2008/layout/LinedList"/>
    <dgm:cxn modelId="{86ACABF2-CB1C-4F22-A45F-F0142C8871FA}" srcId="{49913B20-82D6-46F2-82E8-57A2CEDD2937}" destId="{63D951EA-9210-48C6-8A7F-016DF05B9FED}" srcOrd="0" destOrd="0" parTransId="{76834EF8-7F2D-4355-B5B0-C128502A1222}" sibTransId="{4780AB65-3465-4456-8790-D8073F6AEBBC}"/>
    <dgm:cxn modelId="{F4FFC9F4-2EF1-4E88-99F3-6B99B460BC49}" type="presOf" srcId="{63D951EA-9210-48C6-8A7F-016DF05B9FED}" destId="{EC4D60C1-0148-41C2-88A0-0181EB16B0B0}" srcOrd="0" destOrd="0" presId="urn:microsoft.com/office/officeart/2008/layout/LinedList"/>
    <dgm:cxn modelId="{3AAF95FD-4F7B-4887-9E3C-44CC743934FB}" srcId="{673D4D2B-6F89-49EF-A7CF-04B0B4AEC587}" destId="{49913B20-82D6-46F2-82E8-57A2CEDD2937}" srcOrd="0" destOrd="0" parTransId="{04588DB1-C802-404D-A8E3-103913F77F1F}" sibTransId="{FEAF7DF5-66E7-414E-BE80-4EF9B8FC25FD}"/>
    <dgm:cxn modelId="{C33572FF-C5A1-4B2D-8C56-51917CCAB061}" type="presOf" srcId="{673D4D2B-6F89-49EF-A7CF-04B0B4AEC587}" destId="{16EAA487-2951-4F26-8AAB-0DF08DE4136D}" srcOrd="0" destOrd="0" presId="urn:microsoft.com/office/officeart/2008/layout/LinedList"/>
    <dgm:cxn modelId="{FCADBD55-E4A0-49EC-A63B-4B56F7E9920A}" type="presParOf" srcId="{16EAA487-2951-4F26-8AAB-0DF08DE4136D}" destId="{90703609-1E0D-474A-9833-26A80BF324A5}" srcOrd="0" destOrd="0" presId="urn:microsoft.com/office/officeart/2008/layout/LinedList"/>
    <dgm:cxn modelId="{C94DF011-B20A-43B8-BBD0-65BB20A3C592}" type="presParOf" srcId="{16EAA487-2951-4F26-8AAB-0DF08DE4136D}" destId="{400D2C3A-0C54-47A8-9904-4B352EAC1FDF}" srcOrd="1" destOrd="0" presId="urn:microsoft.com/office/officeart/2008/layout/LinedList"/>
    <dgm:cxn modelId="{F68FA323-88CF-48F2-B94A-EA6C7091B368}" type="presParOf" srcId="{400D2C3A-0C54-47A8-9904-4B352EAC1FDF}" destId="{3659AD9D-803F-4E47-959E-09DF1B759545}" srcOrd="0" destOrd="0" presId="urn:microsoft.com/office/officeart/2008/layout/LinedList"/>
    <dgm:cxn modelId="{2BCA3873-3C15-42B7-9667-93A583993452}" type="presParOf" srcId="{400D2C3A-0C54-47A8-9904-4B352EAC1FDF}" destId="{92E1B8B3-DB2B-4906-950F-19FD33745854}" srcOrd="1" destOrd="0" presId="urn:microsoft.com/office/officeart/2008/layout/LinedList"/>
    <dgm:cxn modelId="{A0FD0E64-B996-4C6A-947E-C427E1DAF9FE}" type="presParOf" srcId="{92E1B8B3-DB2B-4906-950F-19FD33745854}" destId="{23F15392-B4F4-4EDA-9301-F41EE4463961}" srcOrd="0" destOrd="0" presId="urn:microsoft.com/office/officeart/2008/layout/LinedList"/>
    <dgm:cxn modelId="{0D582D3A-58DA-488C-A5D3-E86B994F6B34}" type="presParOf" srcId="{92E1B8B3-DB2B-4906-950F-19FD33745854}" destId="{454023FC-80DC-42D4-8C9B-15BD7FD09F8F}" srcOrd="1" destOrd="0" presId="urn:microsoft.com/office/officeart/2008/layout/LinedList"/>
    <dgm:cxn modelId="{478C543B-4B01-4AFA-B0A3-876D7B366826}" type="presParOf" srcId="{454023FC-80DC-42D4-8C9B-15BD7FD09F8F}" destId="{4C416E98-C7D1-47B3-A6B6-65377F0FF3D0}" srcOrd="0" destOrd="0" presId="urn:microsoft.com/office/officeart/2008/layout/LinedList"/>
    <dgm:cxn modelId="{2F8C1A7F-237F-42E7-9F4B-75AB3E7840BD}" type="presParOf" srcId="{454023FC-80DC-42D4-8C9B-15BD7FD09F8F}" destId="{EC4D60C1-0148-41C2-88A0-0181EB16B0B0}" srcOrd="1" destOrd="0" presId="urn:microsoft.com/office/officeart/2008/layout/LinedList"/>
    <dgm:cxn modelId="{C2B33FE8-82E6-4B02-AF7A-40399BA8ED15}" type="presParOf" srcId="{454023FC-80DC-42D4-8C9B-15BD7FD09F8F}" destId="{4F340153-FE0E-4F05-AF8D-D038FEABD1E7}" srcOrd="2" destOrd="0" presId="urn:microsoft.com/office/officeart/2008/layout/LinedList"/>
    <dgm:cxn modelId="{FA5CB58A-2545-4A93-BEEF-9444C7B31C4A}" type="presParOf" srcId="{92E1B8B3-DB2B-4906-950F-19FD33745854}" destId="{3DCA6971-ECA1-47B2-BF95-08A5B43D8113}" srcOrd="2" destOrd="0" presId="urn:microsoft.com/office/officeart/2008/layout/LinedList"/>
    <dgm:cxn modelId="{2FF6A0BB-E936-4222-8BF5-3DC7AE67516D}" type="presParOf" srcId="{92E1B8B3-DB2B-4906-950F-19FD33745854}" destId="{04A07020-A02F-4473-881D-EC4E4DF3E0BB}" srcOrd="3" destOrd="0" presId="urn:microsoft.com/office/officeart/2008/layout/LinedList"/>
    <dgm:cxn modelId="{B71617A1-FF59-464E-8E1F-EF095D0CDBC9}" type="presParOf" srcId="{92E1B8B3-DB2B-4906-950F-19FD33745854}" destId="{FFCA16BD-8A83-4072-A50C-F810B548B1A3}" srcOrd="4" destOrd="0" presId="urn:microsoft.com/office/officeart/2008/layout/LinedList"/>
    <dgm:cxn modelId="{EFD7C8BF-FDD0-4CD3-A037-5AF135FD45E4}" type="presParOf" srcId="{FFCA16BD-8A83-4072-A50C-F810B548B1A3}" destId="{206A9964-5BF6-45E5-AFB7-BF5BEC7B8AAF}" srcOrd="0" destOrd="0" presId="urn:microsoft.com/office/officeart/2008/layout/LinedList"/>
    <dgm:cxn modelId="{A85F2292-24F8-4A59-A92B-105289F5D9EA}" type="presParOf" srcId="{FFCA16BD-8A83-4072-A50C-F810B548B1A3}" destId="{891F3270-4086-458C-9EC3-AA111DF6A7B3}" srcOrd="1" destOrd="0" presId="urn:microsoft.com/office/officeart/2008/layout/LinedList"/>
    <dgm:cxn modelId="{D023551E-DBBC-4A62-80F0-CDBE1ED4657F}" type="presParOf" srcId="{FFCA16BD-8A83-4072-A50C-F810B548B1A3}" destId="{326EF883-3F97-49F7-BBF5-5D4F05DB6E79}" srcOrd="2" destOrd="0" presId="urn:microsoft.com/office/officeart/2008/layout/LinedList"/>
    <dgm:cxn modelId="{35C03314-F9E6-461D-B45E-E0F4DE910431}" type="presParOf" srcId="{92E1B8B3-DB2B-4906-950F-19FD33745854}" destId="{975832A5-B091-49E2-8469-7C365F4E1157}" srcOrd="5" destOrd="0" presId="urn:microsoft.com/office/officeart/2008/layout/LinedList"/>
    <dgm:cxn modelId="{09B03909-8C67-4F97-B20B-FB7D31AC249A}" type="presParOf" srcId="{92E1B8B3-DB2B-4906-950F-19FD33745854}" destId="{96182A19-0F21-42B8-9C6D-0183387ABDB8}" srcOrd="6" destOrd="0" presId="urn:microsoft.com/office/officeart/2008/layout/LinedList"/>
    <dgm:cxn modelId="{01EE155E-9850-47BB-9423-C9D2B422183D}" type="presParOf" srcId="{16EAA487-2951-4F26-8AAB-0DF08DE4136D}" destId="{A6F3DBE5-707F-42E4-A25E-5E003CC6110E}" srcOrd="2" destOrd="0" presId="urn:microsoft.com/office/officeart/2008/layout/LinedList"/>
    <dgm:cxn modelId="{C23EC988-A8BB-4B07-83BA-28FCB21FC0BA}" type="presParOf" srcId="{16EAA487-2951-4F26-8AAB-0DF08DE4136D}" destId="{0042BE5B-D3CC-464A-8E5B-B1BE22738937}" srcOrd="3" destOrd="0" presId="urn:microsoft.com/office/officeart/2008/layout/LinedList"/>
    <dgm:cxn modelId="{1ED109F5-FAD4-473E-97A5-05663EFA78DB}" type="presParOf" srcId="{0042BE5B-D3CC-464A-8E5B-B1BE22738937}" destId="{68DA1988-74C0-4E60-8924-102D54DF2B09}" srcOrd="0" destOrd="0" presId="urn:microsoft.com/office/officeart/2008/layout/LinedList"/>
    <dgm:cxn modelId="{780656BC-B372-47B5-86B1-16D1FD5C7F23}" type="presParOf" srcId="{0042BE5B-D3CC-464A-8E5B-B1BE22738937}" destId="{64F9C08B-014C-4FFA-8300-00BF7F541746}" srcOrd="1" destOrd="0" presId="urn:microsoft.com/office/officeart/2008/layout/LinedList"/>
    <dgm:cxn modelId="{D850505B-A3AC-4F2F-A9FB-A1B1FE52FF7C}" type="presParOf" srcId="{64F9C08B-014C-4FFA-8300-00BF7F541746}" destId="{F9F63B21-6D50-49D3-B302-8F9BF240DC8A}" srcOrd="0" destOrd="0" presId="urn:microsoft.com/office/officeart/2008/layout/LinedList"/>
    <dgm:cxn modelId="{169D843D-7D4D-437C-8F25-0F0A2ABE17F9}" type="presParOf" srcId="{64F9C08B-014C-4FFA-8300-00BF7F541746}" destId="{6B7A2DF4-F299-4729-A4C6-DE8D25B67224}" srcOrd="1" destOrd="0" presId="urn:microsoft.com/office/officeart/2008/layout/LinedList"/>
    <dgm:cxn modelId="{47F677B7-5517-4BED-ADA7-649CF09826CB}" type="presParOf" srcId="{6B7A2DF4-F299-4729-A4C6-DE8D25B67224}" destId="{75C15C37-97C0-46E0-A4A5-978FCDE211F8}" srcOrd="0" destOrd="0" presId="urn:microsoft.com/office/officeart/2008/layout/LinedList"/>
    <dgm:cxn modelId="{C70AC49B-39E1-4305-8D28-8EE72D52102A}" type="presParOf" srcId="{6B7A2DF4-F299-4729-A4C6-DE8D25B67224}" destId="{388D567A-8225-4717-8651-BE7649EEBC3E}" srcOrd="1" destOrd="0" presId="urn:microsoft.com/office/officeart/2008/layout/LinedList"/>
    <dgm:cxn modelId="{00352045-4FEE-4925-811B-65A03F2D7883}" type="presParOf" srcId="{6B7A2DF4-F299-4729-A4C6-DE8D25B67224}" destId="{EFBEE1BF-AF9C-48E8-96E9-E04E746BD5A4}" srcOrd="2" destOrd="0" presId="urn:microsoft.com/office/officeart/2008/layout/LinedList"/>
    <dgm:cxn modelId="{D788B0D5-963F-40B6-B3B8-5FB467ABCAC7}" type="presParOf" srcId="{64F9C08B-014C-4FFA-8300-00BF7F541746}" destId="{A1CDDF4E-01D2-4A9A-9CC5-5D592A1C17A0}" srcOrd="2" destOrd="0" presId="urn:microsoft.com/office/officeart/2008/layout/LinedList"/>
    <dgm:cxn modelId="{FD120933-4236-4A6A-A691-843955C94CE4}" type="presParOf" srcId="{64F9C08B-014C-4FFA-8300-00BF7F541746}" destId="{D77F7742-5A8B-4199-8FB8-BDCEC841EC4E}" srcOrd="3" destOrd="0" presId="urn:microsoft.com/office/officeart/2008/layout/LinedList"/>
    <dgm:cxn modelId="{91166C0A-FCE9-460C-8109-D68FE016B0E4}" type="presParOf" srcId="{64F9C08B-014C-4FFA-8300-00BF7F541746}" destId="{C05C010E-4757-4154-B835-A130122CD8CC}" srcOrd="4" destOrd="0" presId="urn:microsoft.com/office/officeart/2008/layout/LinedList"/>
    <dgm:cxn modelId="{1B85E5B9-0F51-4D5C-9896-A553249CE0C2}" type="presParOf" srcId="{C05C010E-4757-4154-B835-A130122CD8CC}" destId="{54EE27F0-81DB-41D6-9F14-73E2924CADBF}" srcOrd="0" destOrd="0" presId="urn:microsoft.com/office/officeart/2008/layout/LinedList"/>
    <dgm:cxn modelId="{E17BC2A8-5E37-46DE-BDC2-E353C37063AF}" type="presParOf" srcId="{C05C010E-4757-4154-B835-A130122CD8CC}" destId="{CEA40E87-4761-42C5-B9B4-2C338222FB34}" srcOrd="1" destOrd="0" presId="urn:microsoft.com/office/officeart/2008/layout/LinedList"/>
    <dgm:cxn modelId="{67BC2511-E411-48FB-9C33-54AF33F8C506}" type="presParOf" srcId="{C05C010E-4757-4154-B835-A130122CD8CC}" destId="{4E67EA33-3534-4BB8-A0B4-1F92AEE3FDAF}" srcOrd="2" destOrd="0" presId="urn:microsoft.com/office/officeart/2008/layout/LinedList"/>
    <dgm:cxn modelId="{947DF4F6-6DC7-4253-B7C5-2526F69761D2}" type="presParOf" srcId="{64F9C08B-014C-4FFA-8300-00BF7F541746}" destId="{E50D5322-E617-430C-B674-1C931D72EAC7}" srcOrd="5" destOrd="0" presId="urn:microsoft.com/office/officeart/2008/layout/LinedList"/>
    <dgm:cxn modelId="{1A3E39BD-BB38-49D5-8FB6-154EEE041C1E}" type="presParOf" srcId="{64F9C08B-014C-4FFA-8300-00BF7F541746}" destId="{DC60269A-93B1-4680-828E-2CC2AE842696}" srcOrd="6" destOrd="0" presId="urn:microsoft.com/office/officeart/2008/layout/LinedList"/>
    <dgm:cxn modelId="{4A0D2E4C-F9F2-4345-90C3-8CF0ED927865}" type="presParOf" srcId="{16EAA487-2951-4F26-8AAB-0DF08DE4136D}" destId="{C266F9FA-84E8-4CDD-B52B-F8ADD41C7F12}" srcOrd="4" destOrd="0" presId="urn:microsoft.com/office/officeart/2008/layout/LinedList"/>
    <dgm:cxn modelId="{20F2B87B-8271-4443-B755-51F27DFCD5D0}" type="presParOf" srcId="{16EAA487-2951-4F26-8AAB-0DF08DE4136D}" destId="{FBD3CC4F-9D22-4628-B0F4-B1AE2A78A882}" srcOrd="5" destOrd="0" presId="urn:microsoft.com/office/officeart/2008/layout/LinedList"/>
    <dgm:cxn modelId="{8FB807FA-206E-457D-8AB9-38ED36F19128}" type="presParOf" srcId="{FBD3CC4F-9D22-4628-B0F4-B1AE2A78A882}" destId="{A1064C89-EF02-455A-8777-8E75C48E5430}" srcOrd="0" destOrd="0" presId="urn:microsoft.com/office/officeart/2008/layout/LinedList"/>
    <dgm:cxn modelId="{6C45FCBF-30D6-49BC-9894-F88CE8B5FD59}" type="presParOf" srcId="{FBD3CC4F-9D22-4628-B0F4-B1AE2A78A882}" destId="{CCCBB43C-D8A3-463A-BE62-252571FB0560}" srcOrd="1" destOrd="0" presId="urn:microsoft.com/office/officeart/2008/layout/LinedList"/>
    <dgm:cxn modelId="{9869FA35-B3EC-4868-ACAE-5DBAC87FD6AF}" type="presParOf" srcId="{CCCBB43C-D8A3-463A-BE62-252571FB0560}" destId="{EEA47797-CB7E-4F2D-BF75-6A148243AC83}" srcOrd="0" destOrd="0" presId="urn:microsoft.com/office/officeart/2008/layout/LinedList"/>
    <dgm:cxn modelId="{D6B04CBC-C42D-453B-B939-F86BE39F9443}" type="presParOf" srcId="{CCCBB43C-D8A3-463A-BE62-252571FB0560}" destId="{1DF06983-1ED0-4C66-AC63-C7742BDFC745}" srcOrd="1" destOrd="0" presId="urn:microsoft.com/office/officeart/2008/layout/LinedList"/>
    <dgm:cxn modelId="{E9AA2F49-4327-4967-B636-139D63731AAD}" type="presParOf" srcId="{1DF06983-1ED0-4C66-AC63-C7742BDFC745}" destId="{91F0B158-5AE6-4596-A712-BBBD594B555D}" srcOrd="0" destOrd="0" presId="urn:microsoft.com/office/officeart/2008/layout/LinedList"/>
    <dgm:cxn modelId="{A30B5EE3-885B-4E1A-942B-4DCA41C4DE4B}" type="presParOf" srcId="{1DF06983-1ED0-4C66-AC63-C7742BDFC745}" destId="{AFF97CDE-72F7-485D-ADF4-372B51575A2E}" srcOrd="1" destOrd="0" presId="urn:microsoft.com/office/officeart/2008/layout/LinedList"/>
    <dgm:cxn modelId="{5256F4CE-9CA6-4A22-8A01-26D666AB61BF}" type="presParOf" srcId="{1DF06983-1ED0-4C66-AC63-C7742BDFC745}" destId="{D43E8947-7353-40E1-B2E5-2115C7D93586}" srcOrd="2" destOrd="0" presId="urn:microsoft.com/office/officeart/2008/layout/LinedList"/>
    <dgm:cxn modelId="{C56F7B23-5E94-414F-8532-04D2EEE8AC24}" type="presParOf" srcId="{CCCBB43C-D8A3-463A-BE62-252571FB0560}" destId="{78DCD026-4980-42DD-92BA-BAD84725D7CB}" srcOrd="2" destOrd="0" presId="urn:microsoft.com/office/officeart/2008/layout/LinedList"/>
    <dgm:cxn modelId="{886A2FC7-31D8-4664-8454-C543AA6C61EE}" type="presParOf" srcId="{CCCBB43C-D8A3-463A-BE62-252571FB0560}" destId="{8B7F3E20-00DA-417E-8766-B9D057D469AB}" srcOrd="3" destOrd="0" presId="urn:microsoft.com/office/officeart/2008/layout/LinedList"/>
    <dgm:cxn modelId="{146DD3C2-F3EB-4035-94F7-6C995C80122A}" type="presParOf" srcId="{CCCBB43C-D8A3-463A-BE62-252571FB0560}" destId="{0BC400CD-59F9-4DC6-9DC4-E7C08CF1A288}" srcOrd="4" destOrd="0" presId="urn:microsoft.com/office/officeart/2008/layout/LinedList"/>
    <dgm:cxn modelId="{5DE1B393-86A5-42EC-975E-CE16B0EC9FD0}" type="presParOf" srcId="{0BC400CD-59F9-4DC6-9DC4-E7C08CF1A288}" destId="{02E9C94E-5D99-4E39-AF17-5C1C8FC4BC20}" srcOrd="0" destOrd="0" presId="urn:microsoft.com/office/officeart/2008/layout/LinedList"/>
    <dgm:cxn modelId="{4850884B-24DE-4A59-B858-FA11AA6C2981}" type="presParOf" srcId="{0BC400CD-59F9-4DC6-9DC4-E7C08CF1A288}" destId="{CDC51555-985A-4442-BFB6-70BDB414D78D}" srcOrd="1" destOrd="0" presId="urn:microsoft.com/office/officeart/2008/layout/LinedList"/>
    <dgm:cxn modelId="{8D2F7E45-F9BE-41E7-BF60-C7BC04D9DA8C}" type="presParOf" srcId="{0BC400CD-59F9-4DC6-9DC4-E7C08CF1A288}" destId="{DAF2905C-93CC-4FA0-97C3-D7B42BF9D07E}" srcOrd="2" destOrd="0" presId="urn:microsoft.com/office/officeart/2008/layout/LinedList"/>
    <dgm:cxn modelId="{2FA9EC62-127A-4293-97AD-44B98ECD7273}" type="presParOf" srcId="{CCCBB43C-D8A3-463A-BE62-252571FB0560}" destId="{C26388B7-07AA-46B1-8AB4-E7B382DFCDB6}" srcOrd="5" destOrd="0" presId="urn:microsoft.com/office/officeart/2008/layout/LinedList"/>
    <dgm:cxn modelId="{AA450927-D91C-4F49-906B-896B83BBA62E}" type="presParOf" srcId="{CCCBB43C-D8A3-463A-BE62-252571FB0560}" destId="{AD1EA4F7-1D40-4B17-A288-EEAD898645B8}" srcOrd="6" destOrd="0" presId="urn:microsoft.com/office/officeart/2008/layout/LinedList"/>
    <dgm:cxn modelId="{EA15ACF0-04F4-494A-8829-23BE9E19132D}" type="presParOf" srcId="{16EAA487-2951-4F26-8AAB-0DF08DE4136D}" destId="{8467565F-B2D5-46CF-BDC6-37EA64017D64}" srcOrd="6" destOrd="0" presId="urn:microsoft.com/office/officeart/2008/layout/LinedList"/>
    <dgm:cxn modelId="{A5EC8F18-4D96-442A-8F4C-38B4EA83CB99}" type="presParOf" srcId="{16EAA487-2951-4F26-8AAB-0DF08DE4136D}" destId="{71CC0BEE-046E-4A69-B353-BBAF2A13E4C4}" srcOrd="7" destOrd="0" presId="urn:microsoft.com/office/officeart/2008/layout/LinedList"/>
    <dgm:cxn modelId="{841FB6A6-6681-4105-8E73-C98F814834BB}" type="presParOf" srcId="{71CC0BEE-046E-4A69-B353-BBAF2A13E4C4}" destId="{95BF01A4-CE3A-4C77-AE51-CB62E4A2A839}" srcOrd="0" destOrd="0" presId="urn:microsoft.com/office/officeart/2008/layout/LinedList"/>
    <dgm:cxn modelId="{07198630-F68C-4425-8CFC-458C8BF9E5A4}" type="presParOf" srcId="{71CC0BEE-046E-4A69-B353-BBAF2A13E4C4}" destId="{6E626964-F9C1-4314-8261-906F26537D75}" srcOrd="1" destOrd="0" presId="urn:microsoft.com/office/officeart/2008/layout/LinedList"/>
    <dgm:cxn modelId="{E30ECAD1-558E-457A-9ED6-22F6C759FC5A}" type="presParOf" srcId="{6E626964-F9C1-4314-8261-906F26537D75}" destId="{CDA3D8F4-44FE-442C-8F93-4D6C56450716}" srcOrd="0" destOrd="0" presId="urn:microsoft.com/office/officeart/2008/layout/LinedList"/>
    <dgm:cxn modelId="{8398D9BA-0782-4563-8EC1-88731A495FEF}" type="presParOf" srcId="{6E626964-F9C1-4314-8261-906F26537D75}" destId="{7EDE9061-1621-4543-B323-EEF883280044}" srcOrd="1" destOrd="0" presId="urn:microsoft.com/office/officeart/2008/layout/LinedList"/>
    <dgm:cxn modelId="{82971AB6-BB92-4660-8F6F-193BCD8FE4EB}" type="presParOf" srcId="{7EDE9061-1621-4543-B323-EEF883280044}" destId="{30DAAF07-A760-48D3-8AE7-9263462D7206}" srcOrd="0" destOrd="0" presId="urn:microsoft.com/office/officeart/2008/layout/LinedList"/>
    <dgm:cxn modelId="{DB6534E1-9091-41C6-9A1D-5F97E1B4F6EE}" type="presParOf" srcId="{7EDE9061-1621-4543-B323-EEF883280044}" destId="{11589DE7-CE8C-4BD4-A0A5-5623E2F3D070}" srcOrd="1" destOrd="0" presId="urn:microsoft.com/office/officeart/2008/layout/LinedList"/>
    <dgm:cxn modelId="{67314E7C-DF6D-46E4-934A-DC9D1438AC70}" type="presParOf" srcId="{7EDE9061-1621-4543-B323-EEF883280044}" destId="{C75398B7-6355-444C-89E6-031ABEE3B508}" srcOrd="2" destOrd="0" presId="urn:microsoft.com/office/officeart/2008/layout/LinedList"/>
    <dgm:cxn modelId="{F3168F26-C3B3-40E9-9C7F-63DDF4A81FB2}" type="presParOf" srcId="{6E626964-F9C1-4314-8261-906F26537D75}" destId="{2009335B-D537-4CF8-899A-A8996D295FAD}" srcOrd="2" destOrd="0" presId="urn:microsoft.com/office/officeart/2008/layout/LinedList"/>
    <dgm:cxn modelId="{1AC6A431-3F7E-4310-B183-8C48680F522F}" type="presParOf" srcId="{6E626964-F9C1-4314-8261-906F26537D75}" destId="{2474C546-2DAA-4C88-A453-A4B893998FED}" srcOrd="3" destOrd="0" presId="urn:microsoft.com/office/officeart/2008/layout/LinedList"/>
    <dgm:cxn modelId="{BF4DEB85-D2E4-466C-88AA-19A7903E97BB}" type="presParOf" srcId="{6E626964-F9C1-4314-8261-906F26537D75}" destId="{850BD496-B5B6-4530-9340-366BB66B5359}" srcOrd="4" destOrd="0" presId="urn:microsoft.com/office/officeart/2008/layout/LinedList"/>
    <dgm:cxn modelId="{7C345592-AEF7-4D7F-95D6-B908C1DDD595}" type="presParOf" srcId="{850BD496-B5B6-4530-9340-366BB66B5359}" destId="{A4C3D414-AF1C-47D0-82E7-EFE75916B789}" srcOrd="0" destOrd="0" presId="urn:microsoft.com/office/officeart/2008/layout/LinedList"/>
    <dgm:cxn modelId="{AC8AA113-DBFD-4D60-A266-9AC0F271A8D5}" type="presParOf" srcId="{850BD496-B5B6-4530-9340-366BB66B5359}" destId="{49764D41-6953-4F60-BA11-E84B6F5B582A}" srcOrd="1" destOrd="0" presId="urn:microsoft.com/office/officeart/2008/layout/LinedList"/>
    <dgm:cxn modelId="{BC98F6E0-DB30-4B71-AB8D-DFD41233ACCA}" type="presParOf" srcId="{850BD496-B5B6-4530-9340-366BB66B5359}" destId="{CFD4550B-036F-408A-941A-4C3CD6982BB2}" srcOrd="2" destOrd="0" presId="urn:microsoft.com/office/officeart/2008/layout/LinedList"/>
    <dgm:cxn modelId="{46C71F69-BB2F-48EF-867D-342C565783E5}" type="presParOf" srcId="{6E626964-F9C1-4314-8261-906F26537D75}" destId="{E6CF6A18-56D9-4CD9-BBB2-562E1E3B8AA5}" srcOrd="5" destOrd="0" presId="urn:microsoft.com/office/officeart/2008/layout/LinedList"/>
    <dgm:cxn modelId="{18B081AC-E75F-4C2C-B441-61E7805D8BEC}" type="presParOf" srcId="{6E626964-F9C1-4314-8261-906F26537D75}" destId="{7D1E0F3D-7BC6-4D2B-B496-9B924CCEB709}" srcOrd="6" destOrd="0" presId="urn:microsoft.com/office/officeart/2008/layout/LinedList"/>
    <dgm:cxn modelId="{B77B4418-DC6E-40D2-B5A7-596D1A4E3FE9}" type="presParOf" srcId="{6E626964-F9C1-4314-8261-906F26537D75}" destId="{D52A0167-7F95-421A-BE5D-18B59C98165E}" srcOrd="7" destOrd="0" presId="urn:microsoft.com/office/officeart/2008/layout/LinedList"/>
    <dgm:cxn modelId="{B5633F74-E96D-40E7-9186-D86FB7DB98A7}" type="presParOf" srcId="{D52A0167-7F95-421A-BE5D-18B59C98165E}" destId="{9DE2DE5A-B8A7-4A7B-9351-529473EAC274}" srcOrd="0" destOrd="0" presId="urn:microsoft.com/office/officeart/2008/layout/LinedList"/>
    <dgm:cxn modelId="{4BAA0783-AFEA-4A31-8DF9-75072079A52E}" type="presParOf" srcId="{D52A0167-7F95-421A-BE5D-18B59C98165E}" destId="{3BEBD53F-7B03-4787-87B7-4453B6483D99}" srcOrd="1" destOrd="0" presId="urn:microsoft.com/office/officeart/2008/layout/LinedList"/>
    <dgm:cxn modelId="{7A30A10C-A280-43C7-ABD2-903CA11D8136}" type="presParOf" srcId="{D52A0167-7F95-421A-BE5D-18B59C98165E}" destId="{97438531-E560-4806-BEBF-F81842EBB8B3}" srcOrd="2" destOrd="0" presId="urn:microsoft.com/office/officeart/2008/layout/LinedList"/>
    <dgm:cxn modelId="{14AD0B4B-797D-4D8F-8231-F5DDB65D6587}" type="presParOf" srcId="{6E626964-F9C1-4314-8261-906F26537D75}" destId="{2990D49A-D9EF-4590-88D2-69BD9C469540}" srcOrd="8" destOrd="0" presId="urn:microsoft.com/office/officeart/2008/layout/LinedList"/>
    <dgm:cxn modelId="{326812A2-33F4-4DC0-B764-ACED47C1D069}" type="presParOf" srcId="{6E626964-F9C1-4314-8261-906F26537D75}" destId="{3F68B58A-E613-496F-AD4A-14F13300F45B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E2DBDCE-D236-4244-9CDB-F62C447E541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7358491-9276-48AE-8B06-FD27F593867A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Passport</a:t>
          </a:r>
          <a:r>
            <a:rPr lang="en-US" b="0" dirty="0">
              <a:solidFill>
                <a:srgbClr val="00275D"/>
              </a:solidFill>
            </a:rPr>
            <a:t> </a:t>
          </a:r>
        </a:p>
      </dgm:t>
    </dgm:pt>
    <dgm:pt modelId="{3D9DE3D4-2337-42AF-9DE8-06E32F209317}" type="parTrans" cxnId="{3AD446EC-EACA-4DE6-81EB-FDD6EBB1AFB8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4603AF61-5151-41D1-9C25-A3434330E1DC}" type="sibTrans" cxnId="{3AD446EC-EACA-4DE6-81EB-FDD6EBB1AFB8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030437FF-58A1-4C13-9EC1-4E9FF0950CC2}">
      <dgm:prSet/>
      <dgm:spPr/>
      <dgm:t>
        <a:bodyPr/>
        <a:lstStyle/>
        <a:p>
          <a:r>
            <a:rPr lang="en-US" b="0">
              <a:solidFill>
                <a:srgbClr val="00275D"/>
              </a:solidFill>
            </a:rPr>
            <a:t>6 months ahead</a:t>
          </a:r>
        </a:p>
      </dgm:t>
    </dgm:pt>
    <dgm:pt modelId="{3667C656-B72E-4399-A0EA-32309ACF58AC}" type="parTrans" cxnId="{069888A4-4438-439E-9494-702CAF9B462B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EC85B0BD-150E-4942-A4CE-FE875E4F3852}" type="sibTrans" cxnId="{069888A4-4438-439E-9494-702CAF9B462B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C5E64F4F-3590-4C35-BF97-8A6473EBB82B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I-20</a:t>
          </a:r>
        </a:p>
      </dgm:t>
    </dgm:pt>
    <dgm:pt modelId="{C0B42E5F-C850-452D-838D-1A384EB8577A}" type="parTrans" cxnId="{139CC95C-060C-4DCA-81A9-E1DB37559B8A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105D3ABA-0AD0-4353-9FD3-2C562B384FB9}" type="sibTrans" cxnId="{139CC95C-060C-4DCA-81A9-E1DB37559B8A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542D5490-5A04-4C6E-8302-16A4D08B9609}">
      <dgm:prSet/>
      <dgm:spPr/>
      <dgm:t>
        <a:bodyPr/>
        <a:lstStyle/>
        <a:p>
          <a:r>
            <a:rPr lang="en-US" b="0">
              <a:solidFill>
                <a:srgbClr val="00275D"/>
              </a:solidFill>
            </a:rPr>
            <a:t>Know your program end date</a:t>
          </a:r>
        </a:p>
      </dgm:t>
    </dgm:pt>
    <dgm:pt modelId="{BF4582C1-4649-43E0-980A-FE31A7EB896B}" type="parTrans" cxnId="{3C9F03AE-627E-4463-A5C8-3757A7C25F6A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2A16950E-F46E-4EEA-8A3F-D301A7C62280}" type="sibTrans" cxnId="{3C9F03AE-627E-4463-A5C8-3757A7C25F6A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50CE4A19-B778-442C-BA25-4FFE2FD5F256}">
      <dgm:prSet/>
      <dgm:spPr/>
      <dgm:t>
        <a:bodyPr/>
        <a:lstStyle/>
        <a:p>
          <a:r>
            <a:rPr lang="en-US" b="0">
              <a:solidFill>
                <a:srgbClr val="00275D"/>
              </a:solidFill>
            </a:rPr>
            <a:t>Update for major changes</a:t>
          </a:r>
        </a:p>
      </dgm:t>
    </dgm:pt>
    <dgm:pt modelId="{D7AC30F4-D198-4550-AD4B-4CEFDBE9D494}" type="parTrans" cxnId="{B9586C35-9111-457C-931F-26BDF25928DD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B2D134BB-C18B-4F6D-BED2-770FB39A82C6}" type="sibTrans" cxnId="{B9586C35-9111-457C-931F-26BDF25928DD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1DF1C9B5-50A0-42AA-86B5-A37AFBC1BDD2}">
      <dgm:prSet/>
      <dgm:spPr/>
      <dgm:t>
        <a:bodyPr/>
        <a:lstStyle/>
        <a:p>
          <a:r>
            <a:rPr lang="en-US" b="0">
              <a:solidFill>
                <a:srgbClr val="00275D"/>
              </a:solidFill>
            </a:rPr>
            <a:t>Signature for travel authorization</a:t>
          </a:r>
        </a:p>
      </dgm:t>
    </dgm:pt>
    <dgm:pt modelId="{0B7ACF68-AF4E-4DFF-A11B-E714303319DA}" type="parTrans" cxnId="{81592D10-6599-476D-A92E-3528C237398B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3D9D016F-71D6-471D-B4D8-0FD381430BE8}" type="sibTrans" cxnId="{81592D10-6599-476D-A92E-3528C237398B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33D1A058-F7E4-4564-B6AF-7FD286844055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Contact</a:t>
          </a:r>
        </a:p>
      </dgm:t>
    </dgm:pt>
    <dgm:pt modelId="{8C67E3E8-258F-431C-8B7D-74BBC9025501}" type="parTrans" cxnId="{2570F282-4F99-4072-9487-EA929E5A4602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634A9FA3-BD5D-4066-93D8-09EA98A7D9B9}" type="sibTrans" cxnId="{2570F282-4F99-4072-9487-EA929E5A4602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3F449284-735E-45D3-8276-FF673AD24527}">
      <dgm:prSet/>
      <dgm:spPr/>
      <dgm:t>
        <a:bodyPr/>
        <a:lstStyle/>
        <a:p>
          <a:r>
            <a:rPr lang="en-US" b="0">
              <a:solidFill>
                <a:srgbClr val="00275D"/>
              </a:solidFill>
            </a:rPr>
            <a:t>Must update your address and phone number</a:t>
          </a:r>
        </a:p>
      </dgm:t>
    </dgm:pt>
    <dgm:pt modelId="{E30723A7-E60A-4464-BE5F-907581CD3A15}" type="parTrans" cxnId="{1316524D-C327-4776-BB16-AB5F874D9152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223EF0D1-1992-47D0-A8CB-4419FA437172}" type="sibTrans" cxnId="{1316524D-C327-4776-BB16-AB5F874D9152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21FA9291-6F26-45C6-9251-76970911ECD0}">
      <dgm:prSet/>
      <dgm:spPr/>
      <dgm:t>
        <a:bodyPr/>
        <a:lstStyle/>
        <a:p>
          <a:r>
            <a:rPr lang="en-US" b="0">
              <a:solidFill>
                <a:srgbClr val="00275D"/>
              </a:solidFill>
            </a:rPr>
            <a:t>SEVIS requirement to maintain status</a:t>
          </a:r>
        </a:p>
      </dgm:t>
    </dgm:pt>
    <dgm:pt modelId="{0FD95F63-502A-4CD1-884F-7A60C0968900}" type="parTrans" cxnId="{4D3C5F43-EABA-47C7-A235-281B797672C7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D3F42561-C31D-45FE-AF97-1E1C0AC5D3CF}" type="sibTrans" cxnId="{4D3C5F43-EABA-47C7-A235-281B797672C7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E9BB8DD6-58FD-427A-AAA2-52D578EB1C8A}">
      <dgm:prSet/>
      <dgm:spPr/>
      <dgm:t>
        <a:bodyPr/>
        <a:lstStyle/>
        <a:p>
          <a:r>
            <a:rPr lang="en-US" b="0">
              <a:solidFill>
                <a:srgbClr val="00275D"/>
              </a:solidFill>
            </a:rPr>
            <a:t>10 days to update after changing address or phone number </a:t>
          </a:r>
        </a:p>
      </dgm:t>
    </dgm:pt>
    <dgm:pt modelId="{03B8CE19-FC12-4D9E-85DE-B44A55CAAA92}" type="parTrans" cxnId="{0B093BB5-A0F5-44E9-934D-9E62109D33D2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DDD95C7C-D995-44B1-98B4-80FF95B2AB4D}" type="sibTrans" cxnId="{0B093BB5-A0F5-44E9-934D-9E62109D33D2}">
      <dgm:prSet/>
      <dgm:spPr/>
      <dgm:t>
        <a:bodyPr/>
        <a:lstStyle/>
        <a:p>
          <a:endParaRPr lang="en-US" b="0">
            <a:solidFill>
              <a:srgbClr val="00275D"/>
            </a:solidFill>
          </a:endParaRPr>
        </a:p>
      </dgm:t>
    </dgm:pt>
    <dgm:pt modelId="{8657CCE1-1495-47F6-AF1E-A68AB7A38F53}" type="pres">
      <dgm:prSet presAssocID="{FE2DBDCE-D236-4244-9CDB-F62C447E5419}" presName="vert0" presStyleCnt="0">
        <dgm:presLayoutVars>
          <dgm:dir/>
          <dgm:animOne val="branch"/>
          <dgm:animLvl val="lvl"/>
        </dgm:presLayoutVars>
      </dgm:prSet>
      <dgm:spPr/>
    </dgm:pt>
    <dgm:pt modelId="{7A7A1D90-E749-4776-8292-701ED7FD1AC0}" type="pres">
      <dgm:prSet presAssocID="{D7358491-9276-48AE-8B06-FD27F593867A}" presName="thickLine" presStyleLbl="alignNode1" presStyleIdx="0" presStyleCnt="3"/>
      <dgm:spPr/>
    </dgm:pt>
    <dgm:pt modelId="{AF730A02-34BB-4EAD-B968-EA277C62FACD}" type="pres">
      <dgm:prSet presAssocID="{D7358491-9276-48AE-8B06-FD27F593867A}" presName="horz1" presStyleCnt="0"/>
      <dgm:spPr/>
    </dgm:pt>
    <dgm:pt modelId="{AF95CC03-A7CF-44DF-AFE5-BEAECA32A0DE}" type="pres">
      <dgm:prSet presAssocID="{D7358491-9276-48AE-8B06-FD27F593867A}" presName="tx1" presStyleLbl="revTx" presStyleIdx="0" presStyleCnt="10"/>
      <dgm:spPr/>
    </dgm:pt>
    <dgm:pt modelId="{1346CE7E-32AA-4D7D-BEDA-5CBBBD3CE797}" type="pres">
      <dgm:prSet presAssocID="{D7358491-9276-48AE-8B06-FD27F593867A}" presName="vert1" presStyleCnt="0"/>
      <dgm:spPr/>
    </dgm:pt>
    <dgm:pt modelId="{C90CDA96-2744-4B66-B2C7-CE6CF70951B4}" type="pres">
      <dgm:prSet presAssocID="{030437FF-58A1-4C13-9EC1-4E9FF0950CC2}" presName="vertSpace2a" presStyleCnt="0"/>
      <dgm:spPr/>
    </dgm:pt>
    <dgm:pt modelId="{6E4579E1-0F8A-4299-B6F8-3769E480C9B7}" type="pres">
      <dgm:prSet presAssocID="{030437FF-58A1-4C13-9EC1-4E9FF0950CC2}" presName="horz2" presStyleCnt="0"/>
      <dgm:spPr/>
    </dgm:pt>
    <dgm:pt modelId="{57C230C6-5A1B-42F0-844E-750656E71E5D}" type="pres">
      <dgm:prSet presAssocID="{030437FF-58A1-4C13-9EC1-4E9FF0950CC2}" presName="horzSpace2" presStyleCnt="0"/>
      <dgm:spPr/>
    </dgm:pt>
    <dgm:pt modelId="{43C7D289-0F41-44A3-89D6-D5CB9C4D2D11}" type="pres">
      <dgm:prSet presAssocID="{030437FF-58A1-4C13-9EC1-4E9FF0950CC2}" presName="tx2" presStyleLbl="revTx" presStyleIdx="1" presStyleCnt="10"/>
      <dgm:spPr/>
    </dgm:pt>
    <dgm:pt modelId="{E8349102-5AD1-4CF6-8424-367ADA1C5BE7}" type="pres">
      <dgm:prSet presAssocID="{030437FF-58A1-4C13-9EC1-4E9FF0950CC2}" presName="vert2" presStyleCnt="0"/>
      <dgm:spPr/>
    </dgm:pt>
    <dgm:pt modelId="{8ADC1969-A5DF-4A3B-A67A-BF325C23E2DD}" type="pres">
      <dgm:prSet presAssocID="{030437FF-58A1-4C13-9EC1-4E9FF0950CC2}" presName="thinLine2b" presStyleLbl="callout" presStyleIdx="0" presStyleCnt="7"/>
      <dgm:spPr/>
    </dgm:pt>
    <dgm:pt modelId="{38497A86-E92A-431E-A6C9-5823F5D6D538}" type="pres">
      <dgm:prSet presAssocID="{030437FF-58A1-4C13-9EC1-4E9FF0950CC2}" presName="vertSpace2b" presStyleCnt="0"/>
      <dgm:spPr/>
    </dgm:pt>
    <dgm:pt modelId="{360884A4-1715-4E86-8219-D885644FD5E1}" type="pres">
      <dgm:prSet presAssocID="{C5E64F4F-3590-4C35-BF97-8A6473EBB82B}" presName="thickLine" presStyleLbl="alignNode1" presStyleIdx="1" presStyleCnt="3"/>
      <dgm:spPr/>
    </dgm:pt>
    <dgm:pt modelId="{C9BA715A-DF1F-4B65-8357-99D46D51B338}" type="pres">
      <dgm:prSet presAssocID="{C5E64F4F-3590-4C35-BF97-8A6473EBB82B}" presName="horz1" presStyleCnt="0"/>
      <dgm:spPr/>
    </dgm:pt>
    <dgm:pt modelId="{DE576246-39C0-46E6-BFA0-C0B9584C50D5}" type="pres">
      <dgm:prSet presAssocID="{C5E64F4F-3590-4C35-BF97-8A6473EBB82B}" presName="tx1" presStyleLbl="revTx" presStyleIdx="2" presStyleCnt="10"/>
      <dgm:spPr/>
    </dgm:pt>
    <dgm:pt modelId="{86A4D858-671B-418F-A713-8B9472983195}" type="pres">
      <dgm:prSet presAssocID="{C5E64F4F-3590-4C35-BF97-8A6473EBB82B}" presName="vert1" presStyleCnt="0"/>
      <dgm:spPr/>
    </dgm:pt>
    <dgm:pt modelId="{8B074FC6-69A1-4F21-9B4C-FA8A3B94820D}" type="pres">
      <dgm:prSet presAssocID="{542D5490-5A04-4C6E-8302-16A4D08B9609}" presName="vertSpace2a" presStyleCnt="0"/>
      <dgm:spPr/>
    </dgm:pt>
    <dgm:pt modelId="{B73A942A-DF12-4B35-9D37-C5384ADF62F0}" type="pres">
      <dgm:prSet presAssocID="{542D5490-5A04-4C6E-8302-16A4D08B9609}" presName="horz2" presStyleCnt="0"/>
      <dgm:spPr/>
    </dgm:pt>
    <dgm:pt modelId="{6539837E-8D05-490E-A784-ABA67DE14A75}" type="pres">
      <dgm:prSet presAssocID="{542D5490-5A04-4C6E-8302-16A4D08B9609}" presName="horzSpace2" presStyleCnt="0"/>
      <dgm:spPr/>
    </dgm:pt>
    <dgm:pt modelId="{F61B3F25-E8D5-4248-ACF7-1858F49E458F}" type="pres">
      <dgm:prSet presAssocID="{542D5490-5A04-4C6E-8302-16A4D08B9609}" presName="tx2" presStyleLbl="revTx" presStyleIdx="3" presStyleCnt="10"/>
      <dgm:spPr/>
    </dgm:pt>
    <dgm:pt modelId="{55F705E4-4C10-4118-B491-4E65EA88C871}" type="pres">
      <dgm:prSet presAssocID="{542D5490-5A04-4C6E-8302-16A4D08B9609}" presName="vert2" presStyleCnt="0"/>
      <dgm:spPr/>
    </dgm:pt>
    <dgm:pt modelId="{D0D4F92F-AF5F-49FF-9D9E-8AF8047F3DF2}" type="pres">
      <dgm:prSet presAssocID="{542D5490-5A04-4C6E-8302-16A4D08B9609}" presName="thinLine2b" presStyleLbl="callout" presStyleIdx="1" presStyleCnt="7"/>
      <dgm:spPr/>
    </dgm:pt>
    <dgm:pt modelId="{4040F7CF-5225-478A-8738-16F4CD54A13C}" type="pres">
      <dgm:prSet presAssocID="{542D5490-5A04-4C6E-8302-16A4D08B9609}" presName="vertSpace2b" presStyleCnt="0"/>
      <dgm:spPr/>
    </dgm:pt>
    <dgm:pt modelId="{51364B15-A4A1-4E61-90EA-EED1E4842E12}" type="pres">
      <dgm:prSet presAssocID="{50CE4A19-B778-442C-BA25-4FFE2FD5F256}" presName="horz2" presStyleCnt="0"/>
      <dgm:spPr/>
    </dgm:pt>
    <dgm:pt modelId="{96FC252D-0904-409C-AE26-4953C1039173}" type="pres">
      <dgm:prSet presAssocID="{50CE4A19-B778-442C-BA25-4FFE2FD5F256}" presName="horzSpace2" presStyleCnt="0"/>
      <dgm:spPr/>
    </dgm:pt>
    <dgm:pt modelId="{3BF383B3-CFD5-44B7-92DC-6118F3A33D25}" type="pres">
      <dgm:prSet presAssocID="{50CE4A19-B778-442C-BA25-4FFE2FD5F256}" presName="tx2" presStyleLbl="revTx" presStyleIdx="4" presStyleCnt="10"/>
      <dgm:spPr/>
    </dgm:pt>
    <dgm:pt modelId="{1CB10F30-9654-4A7B-8C71-39EFF4DBD570}" type="pres">
      <dgm:prSet presAssocID="{50CE4A19-B778-442C-BA25-4FFE2FD5F256}" presName="vert2" presStyleCnt="0"/>
      <dgm:spPr/>
    </dgm:pt>
    <dgm:pt modelId="{EC2B19FA-CD40-4F2E-A19F-240D68B8B64B}" type="pres">
      <dgm:prSet presAssocID="{50CE4A19-B778-442C-BA25-4FFE2FD5F256}" presName="thinLine2b" presStyleLbl="callout" presStyleIdx="2" presStyleCnt="7"/>
      <dgm:spPr/>
    </dgm:pt>
    <dgm:pt modelId="{371F4177-B491-4114-A474-EEEAF05CA101}" type="pres">
      <dgm:prSet presAssocID="{50CE4A19-B778-442C-BA25-4FFE2FD5F256}" presName="vertSpace2b" presStyleCnt="0"/>
      <dgm:spPr/>
    </dgm:pt>
    <dgm:pt modelId="{85B7C988-BD39-4A5B-B9E8-38993C9343B5}" type="pres">
      <dgm:prSet presAssocID="{1DF1C9B5-50A0-42AA-86B5-A37AFBC1BDD2}" presName="horz2" presStyleCnt="0"/>
      <dgm:spPr/>
    </dgm:pt>
    <dgm:pt modelId="{13204498-86D1-4159-9D60-A637DFE55ADB}" type="pres">
      <dgm:prSet presAssocID="{1DF1C9B5-50A0-42AA-86B5-A37AFBC1BDD2}" presName="horzSpace2" presStyleCnt="0"/>
      <dgm:spPr/>
    </dgm:pt>
    <dgm:pt modelId="{6A0AAE6A-84B3-44E8-82F5-E0D38BB35F39}" type="pres">
      <dgm:prSet presAssocID="{1DF1C9B5-50A0-42AA-86B5-A37AFBC1BDD2}" presName="tx2" presStyleLbl="revTx" presStyleIdx="5" presStyleCnt="10"/>
      <dgm:spPr/>
    </dgm:pt>
    <dgm:pt modelId="{FB208787-BC4B-4536-BF41-3BDAA990D26B}" type="pres">
      <dgm:prSet presAssocID="{1DF1C9B5-50A0-42AA-86B5-A37AFBC1BDD2}" presName="vert2" presStyleCnt="0"/>
      <dgm:spPr/>
    </dgm:pt>
    <dgm:pt modelId="{AECF8B5C-3882-4B58-BD64-170F325FC4E0}" type="pres">
      <dgm:prSet presAssocID="{1DF1C9B5-50A0-42AA-86B5-A37AFBC1BDD2}" presName="thinLine2b" presStyleLbl="callout" presStyleIdx="3" presStyleCnt="7"/>
      <dgm:spPr/>
    </dgm:pt>
    <dgm:pt modelId="{2448F3A1-099B-4E16-AAFF-815D216814E3}" type="pres">
      <dgm:prSet presAssocID="{1DF1C9B5-50A0-42AA-86B5-A37AFBC1BDD2}" presName="vertSpace2b" presStyleCnt="0"/>
      <dgm:spPr/>
    </dgm:pt>
    <dgm:pt modelId="{F1B36AFA-B3AD-4469-8F80-FA65708DE4F6}" type="pres">
      <dgm:prSet presAssocID="{33D1A058-F7E4-4564-B6AF-7FD286844055}" presName="thickLine" presStyleLbl="alignNode1" presStyleIdx="2" presStyleCnt="3"/>
      <dgm:spPr/>
    </dgm:pt>
    <dgm:pt modelId="{989630DB-A931-4932-86BA-BDE30C7D8C56}" type="pres">
      <dgm:prSet presAssocID="{33D1A058-F7E4-4564-B6AF-7FD286844055}" presName="horz1" presStyleCnt="0"/>
      <dgm:spPr/>
    </dgm:pt>
    <dgm:pt modelId="{11A25618-382F-4F13-8635-C160FE6D15DC}" type="pres">
      <dgm:prSet presAssocID="{33D1A058-F7E4-4564-B6AF-7FD286844055}" presName="tx1" presStyleLbl="revTx" presStyleIdx="6" presStyleCnt="10"/>
      <dgm:spPr/>
    </dgm:pt>
    <dgm:pt modelId="{0F1292BC-D45D-48C3-8CA7-29CFC5B98485}" type="pres">
      <dgm:prSet presAssocID="{33D1A058-F7E4-4564-B6AF-7FD286844055}" presName="vert1" presStyleCnt="0"/>
      <dgm:spPr/>
    </dgm:pt>
    <dgm:pt modelId="{50912672-B0EC-467F-9886-943498E777B4}" type="pres">
      <dgm:prSet presAssocID="{3F449284-735E-45D3-8276-FF673AD24527}" presName="vertSpace2a" presStyleCnt="0"/>
      <dgm:spPr/>
    </dgm:pt>
    <dgm:pt modelId="{5C5DB918-033A-455E-8A45-9E9F95356FEA}" type="pres">
      <dgm:prSet presAssocID="{3F449284-735E-45D3-8276-FF673AD24527}" presName="horz2" presStyleCnt="0"/>
      <dgm:spPr/>
    </dgm:pt>
    <dgm:pt modelId="{0C1C46EA-DC52-4B64-8D81-70E933138BA8}" type="pres">
      <dgm:prSet presAssocID="{3F449284-735E-45D3-8276-FF673AD24527}" presName="horzSpace2" presStyleCnt="0"/>
      <dgm:spPr/>
    </dgm:pt>
    <dgm:pt modelId="{BBF87E82-3A5C-4D9E-BB92-130E224827CF}" type="pres">
      <dgm:prSet presAssocID="{3F449284-735E-45D3-8276-FF673AD24527}" presName="tx2" presStyleLbl="revTx" presStyleIdx="7" presStyleCnt="10"/>
      <dgm:spPr/>
    </dgm:pt>
    <dgm:pt modelId="{4AD1F66F-5ABB-4C34-A8A5-F80607E3A800}" type="pres">
      <dgm:prSet presAssocID="{3F449284-735E-45D3-8276-FF673AD24527}" presName="vert2" presStyleCnt="0"/>
      <dgm:spPr/>
    </dgm:pt>
    <dgm:pt modelId="{ECA181AC-CFC4-41FD-BC75-288BA80B6E44}" type="pres">
      <dgm:prSet presAssocID="{3F449284-735E-45D3-8276-FF673AD24527}" presName="thinLine2b" presStyleLbl="callout" presStyleIdx="4" presStyleCnt="7"/>
      <dgm:spPr/>
    </dgm:pt>
    <dgm:pt modelId="{A090DA48-E8AB-4BF8-AB2E-90F764B719BB}" type="pres">
      <dgm:prSet presAssocID="{3F449284-735E-45D3-8276-FF673AD24527}" presName="vertSpace2b" presStyleCnt="0"/>
      <dgm:spPr/>
    </dgm:pt>
    <dgm:pt modelId="{C3D25FE7-FC54-4021-A26E-1BD5C7306B00}" type="pres">
      <dgm:prSet presAssocID="{21FA9291-6F26-45C6-9251-76970911ECD0}" presName="horz2" presStyleCnt="0"/>
      <dgm:spPr/>
    </dgm:pt>
    <dgm:pt modelId="{50B53AD7-2DB5-4DB6-B3C4-CAE277CAA4DC}" type="pres">
      <dgm:prSet presAssocID="{21FA9291-6F26-45C6-9251-76970911ECD0}" presName="horzSpace2" presStyleCnt="0"/>
      <dgm:spPr/>
    </dgm:pt>
    <dgm:pt modelId="{EBB8E9B5-F310-45C8-95D4-D27379A20132}" type="pres">
      <dgm:prSet presAssocID="{21FA9291-6F26-45C6-9251-76970911ECD0}" presName="tx2" presStyleLbl="revTx" presStyleIdx="8" presStyleCnt="10"/>
      <dgm:spPr/>
    </dgm:pt>
    <dgm:pt modelId="{B465D60D-EF7A-4771-AD4D-63C6E3EF2B01}" type="pres">
      <dgm:prSet presAssocID="{21FA9291-6F26-45C6-9251-76970911ECD0}" presName="vert2" presStyleCnt="0"/>
      <dgm:spPr/>
    </dgm:pt>
    <dgm:pt modelId="{8C682282-58AA-42BE-9916-2B1A908236F5}" type="pres">
      <dgm:prSet presAssocID="{21FA9291-6F26-45C6-9251-76970911ECD0}" presName="thinLine2b" presStyleLbl="callout" presStyleIdx="5" presStyleCnt="7"/>
      <dgm:spPr/>
    </dgm:pt>
    <dgm:pt modelId="{6B851972-3D5D-4337-827A-1CC9B8A7F14C}" type="pres">
      <dgm:prSet presAssocID="{21FA9291-6F26-45C6-9251-76970911ECD0}" presName="vertSpace2b" presStyleCnt="0"/>
      <dgm:spPr/>
    </dgm:pt>
    <dgm:pt modelId="{C118C800-B2A8-4FB4-82D5-5388EBCF28BB}" type="pres">
      <dgm:prSet presAssocID="{E9BB8DD6-58FD-427A-AAA2-52D578EB1C8A}" presName="horz2" presStyleCnt="0"/>
      <dgm:spPr/>
    </dgm:pt>
    <dgm:pt modelId="{4923E400-185D-4F08-98CF-E5604C08A2FA}" type="pres">
      <dgm:prSet presAssocID="{E9BB8DD6-58FD-427A-AAA2-52D578EB1C8A}" presName="horzSpace2" presStyleCnt="0"/>
      <dgm:spPr/>
    </dgm:pt>
    <dgm:pt modelId="{6368E132-DFCE-4B14-8280-8DDC6F9E712D}" type="pres">
      <dgm:prSet presAssocID="{E9BB8DD6-58FD-427A-AAA2-52D578EB1C8A}" presName="tx2" presStyleLbl="revTx" presStyleIdx="9" presStyleCnt="10"/>
      <dgm:spPr/>
    </dgm:pt>
    <dgm:pt modelId="{360B2E63-6920-4BB0-BE2B-66F86478C14E}" type="pres">
      <dgm:prSet presAssocID="{E9BB8DD6-58FD-427A-AAA2-52D578EB1C8A}" presName="vert2" presStyleCnt="0"/>
      <dgm:spPr/>
    </dgm:pt>
    <dgm:pt modelId="{6ED11969-0348-4601-B224-79F535ECC1F9}" type="pres">
      <dgm:prSet presAssocID="{E9BB8DD6-58FD-427A-AAA2-52D578EB1C8A}" presName="thinLine2b" presStyleLbl="callout" presStyleIdx="6" presStyleCnt="7"/>
      <dgm:spPr/>
    </dgm:pt>
    <dgm:pt modelId="{05D09266-73AB-47ED-BDF0-ECADB5FE0456}" type="pres">
      <dgm:prSet presAssocID="{E9BB8DD6-58FD-427A-AAA2-52D578EB1C8A}" presName="vertSpace2b" presStyleCnt="0"/>
      <dgm:spPr/>
    </dgm:pt>
  </dgm:ptLst>
  <dgm:cxnLst>
    <dgm:cxn modelId="{81592D10-6599-476D-A92E-3528C237398B}" srcId="{C5E64F4F-3590-4C35-BF97-8A6473EBB82B}" destId="{1DF1C9B5-50A0-42AA-86B5-A37AFBC1BDD2}" srcOrd="2" destOrd="0" parTransId="{0B7ACF68-AF4E-4DFF-A11B-E714303319DA}" sibTransId="{3D9D016F-71D6-471D-B4D8-0FD381430BE8}"/>
    <dgm:cxn modelId="{A23CC61F-0BE2-4DEA-9BD6-19D319261DE8}" type="presOf" srcId="{3F449284-735E-45D3-8276-FF673AD24527}" destId="{BBF87E82-3A5C-4D9E-BB92-130E224827CF}" srcOrd="0" destOrd="0" presId="urn:microsoft.com/office/officeart/2008/layout/LinedList"/>
    <dgm:cxn modelId="{B9586C35-9111-457C-931F-26BDF25928DD}" srcId="{C5E64F4F-3590-4C35-BF97-8A6473EBB82B}" destId="{50CE4A19-B778-442C-BA25-4FFE2FD5F256}" srcOrd="1" destOrd="0" parTransId="{D7AC30F4-D198-4550-AD4B-4CEFDBE9D494}" sibTransId="{B2D134BB-C18B-4F6D-BED2-770FB39A82C6}"/>
    <dgm:cxn modelId="{4BC5A437-3B7F-4E9B-A730-1144728331B9}" type="presOf" srcId="{542D5490-5A04-4C6E-8302-16A4D08B9609}" destId="{F61B3F25-E8D5-4248-ACF7-1858F49E458F}" srcOrd="0" destOrd="0" presId="urn:microsoft.com/office/officeart/2008/layout/LinedList"/>
    <dgm:cxn modelId="{971FC15B-54D9-47CD-B0CE-A7E860D1D6CB}" type="presOf" srcId="{C5E64F4F-3590-4C35-BF97-8A6473EBB82B}" destId="{DE576246-39C0-46E6-BFA0-C0B9584C50D5}" srcOrd="0" destOrd="0" presId="urn:microsoft.com/office/officeart/2008/layout/LinedList"/>
    <dgm:cxn modelId="{139CC95C-060C-4DCA-81A9-E1DB37559B8A}" srcId="{FE2DBDCE-D236-4244-9CDB-F62C447E5419}" destId="{C5E64F4F-3590-4C35-BF97-8A6473EBB82B}" srcOrd="1" destOrd="0" parTransId="{C0B42E5F-C850-452D-838D-1A384EB8577A}" sibTransId="{105D3ABA-0AD0-4353-9FD3-2C562B384FB9}"/>
    <dgm:cxn modelId="{4D3C5F43-EABA-47C7-A235-281B797672C7}" srcId="{33D1A058-F7E4-4564-B6AF-7FD286844055}" destId="{21FA9291-6F26-45C6-9251-76970911ECD0}" srcOrd="1" destOrd="0" parTransId="{0FD95F63-502A-4CD1-884F-7A60C0968900}" sibTransId="{D3F42561-C31D-45FE-AF97-1E1C0AC5D3CF}"/>
    <dgm:cxn modelId="{A0D37147-7F09-4F0D-B985-506627D24539}" type="presOf" srcId="{33D1A058-F7E4-4564-B6AF-7FD286844055}" destId="{11A25618-382F-4F13-8635-C160FE6D15DC}" srcOrd="0" destOrd="0" presId="urn:microsoft.com/office/officeart/2008/layout/LinedList"/>
    <dgm:cxn modelId="{5EEC464A-986D-4C00-94E3-09408B30C7FF}" type="presOf" srcId="{50CE4A19-B778-442C-BA25-4FFE2FD5F256}" destId="{3BF383B3-CFD5-44B7-92DC-6118F3A33D25}" srcOrd="0" destOrd="0" presId="urn:microsoft.com/office/officeart/2008/layout/LinedList"/>
    <dgm:cxn modelId="{1316524D-C327-4776-BB16-AB5F874D9152}" srcId="{33D1A058-F7E4-4564-B6AF-7FD286844055}" destId="{3F449284-735E-45D3-8276-FF673AD24527}" srcOrd="0" destOrd="0" parTransId="{E30723A7-E60A-4464-BE5F-907581CD3A15}" sibTransId="{223EF0D1-1992-47D0-A8CB-4419FA437172}"/>
    <dgm:cxn modelId="{2570F282-4F99-4072-9487-EA929E5A4602}" srcId="{FE2DBDCE-D236-4244-9CDB-F62C447E5419}" destId="{33D1A058-F7E4-4564-B6AF-7FD286844055}" srcOrd="2" destOrd="0" parTransId="{8C67E3E8-258F-431C-8B7D-74BBC9025501}" sibTransId="{634A9FA3-BD5D-4066-93D8-09EA98A7D9B9}"/>
    <dgm:cxn modelId="{27B7E591-5CFC-472A-A187-A650EFD595B8}" type="presOf" srcId="{030437FF-58A1-4C13-9EC1-4E9FF0950CC2}" destId="{43C7D289-0F41-44A3-89D6-D5CB9C4D2D11}" srcOrd="0" destOrd="0" presId="urn:microsoft.com/office/officeart/2008/layout/LinedList"/>
    <dgm:cxn modelId="{069888A4-4438-439E-9494-702CAF9B462B}" srcId="{D7358491-9276-48AE-8B06-FD27F593867A}" destId="{030437FF-58A1-4C13-9EC1-4E9FF0950CC2}" srcOrd="0" destOrd="0" parTransId="{3667C656-B72E-4399-A0EA-32309ACF58AC}" sibTransId="{EC85B0BD-150E-4942-A4CE-FE875E4F3852}"/>
    <dgm:cxn modelId="{3C9F03AE-627E-4463-A5C8-3757A7C25F6A}" srcId="{C5E64F4F-3590-4C35-BF97-8A6473EBB82B}" destId="{542D5490-5A04-4C6E-8302-16A4D08B9609}" srcOrd="0" destOrd="0" parTransId="{BF4582C1-4649-43E0-980A-FE31A7EB896B}" sibTransId="{2A16950E-F46E-4EEA-8A3F-D301A7C62280}"/>
    <dgm:cxn modelId="{0B093BB5-A0F5-44E9-934D-9E62109D33D2}" srcId="{33D1A058-F7E4-4564-B6AF-7FD286844055}" destId="{E9BB8DD6-58FD-427A-AAA2-52D578EB1C8A}" srcOrd="2" destOrd="0" parTransId="{03B8CE19-FC12-4D9E-85DE-B44A55CAAA92}" sibTransId="{DDD95C7C-D995-44B1-98B4-80FF95B2AB4D}"/>
    <dgm:cxn modelId="{230E20C9-3163-4C20-A1E3-DC4BC372B24C}" type="presOf" srcId="{1DF1C9B5-50A0-42AA-86B5-A37AFBC1BDD2}" destId="{6A0AAE6A-84B3-44E8-82F5-E0D38BB35F39}" srcOrd="0" destOrd="0" presId="urn:microsoft.com/office/officeart/2008/layout/LinedList"/>
    <dgm:cxn modelId="{CDC69ACF-2513-4FCE-90BF-5B4FD505C159}" type="presOf" srcId="{E9BB8DD6-58FD-427A-AAA2-52D578EB1C8A}" destId="{6368E132-DFCE-4B14-8280-8DDC6F9E712D}" srcOrd="0" destOrd="0" presId="urn:microsoft.com/office/officeart/2008/layout/LinedList"/>
    <dgm:cxn modelId="{41CEA5E0-9612-4152-93EE-7F381238CA84}" type="presOf" srcId="{D7358491-9276-48AE-8B06-FD27F593867A}" destId="{AF95CC03-A7CF-44DF-AFE5-BEAECA32A0DE}" srcOrd="0" destOrd="0" presId="urn:microsoft.com/office/officeart/2008/layout/LinedList"/>
    <dgm:cxn modelId="{3AD446EC-EACA-4DE6-81EB-FDD6EBB1AFB8}" srcId="{FE2DBDCE-D236-4244-9CDB-F62C447E5419}" destId="{D7358491-9276-48AE-8B06-FD27F593867A}" srcOrd="0" destOrd="0" parTransId="{3D9DE3D4-2337-42AF-9DE8-06E32F209317}" sibTransId="{4603AF61-5151-41D1-9C25-A3434330E1DC}"/>
    <dgm:cxn modelId="{4B1734ED-F909-40CD-AA78-45011F78A0EF}" type="presOf" srcId="{FE2DBDCE-D236-4244-9CDB-F62C447E5419}" destId="{8657CCE1-1495-47F6-AF1E-A68AB7A38F53}" srcOrd="0" destOrd="0" presId="urn:microsoft.com/office/officeart/2008/layout/LinedList"/>
    <dgm:cxn modelId="{6DA3CDFC-D551-402A-87A9-C477C548A541}" type="presOf" srcId="{21FA9291-6F26-45C6-9251-76970911ECD0}" destId="{EBB8E9B5-F310-45C8-95D4-D27379A20132}" srcOrd="0" destOrd="0" presId="urn:microsoft.com/office/officeart/2008/layout/LinedList"/>
    <dgm:cxn modelId="{BB3DC673-126E-4349-B6C8-0AF423BA3081}" type="presParOf" srcId="{8657CCE1-1495-47F6-AF1E-A68AB7A38F53}" destId="{7A7A1D90-E749-4776-8292-701ED7FD1AC0}" srcOrd="0" destOrd="0" presId="urn:microsoft.com/office/officeart/2008/layout/LinedList"/>
    <dgm:cxn modelId="{26184803-8373-43B6-9F28-719B6C776140}" type="presParOf" srcId="{8657CCE1-1495-47F6-AF1E-A68AB7A38F53}" destId="{AF730A02-34BB-4EAD-B968-EA277C62FACD}" srcOrd="1" destOrd="0" presId="urn:microsoft.com/office/officeart/2008/layout/LinedList"/>
    <dgm:cxn modelId="{BEF667B6-94AA-4090-8674-744104B4A298}" type="presParOf" srcId="{AF730A02-34BB-4EAD-B968-EA277C62FACD}" destId="{AF95CC03-A7CF-44DF-AFE5-BEAECA32A0DE}" srcOrd="0" destOrd="0" presId="urn:microsoft.com/office/officeart/2008/layout/LinedList"/>
    <dgm:cxn modelId="{B64091B1-4A91-4A59-88E7-10C5944045D0}" type="presParOf" srcId="{AF730A02-34BB-4EAD-B968-EA277C62FACD}" destId="{1346CE7E-32AA-4D7D-BEDA-5CBBBD3CE797}" srcOrd="1" destOrd="0" presId="urn:microsoft.com/office/officeart/2008/layout/LinedList"/>
    <dgm:cxn modelId="{79A89DC4-24D0-49EC-9B87-0F0A2761E9BB}" type="presParOf" srcId="{1346CE7E-32AA-4D7D-BEDA-5CBBBD3CE797}" destId="{C90CDA96-2744-4B66-B2C7-CE6CF70951B4}" srcOrd="0" destOrd="0" presId="urn:microsoft.com/office/officeart/2008/layout/LinedList"/>
    <dgm:cxn modelId="{6C3A12AA-A909-49FE-B110-AD201B79D28B}" type="presParOf" srcId="{1346CE7E-32AA-4D7D-BEDA-5CBBBD3CE797}" destId="{6E4579E1-0F8A-4299-B6F8-3769E480C9B7}" srcOrd="1" destOrd="0" presId="urn:microsoft.com/office/officeart/2008/layout/LinedList"/>
    <dgm:cxn modelId="{073ED4C1-E48F-4FD7-9736-5357D5B5DF7C}" type="presParOf" srcId="{6E4579E1-0F8A-4299-B6F8-3769E480C9B7}" destId="{57C230C6-5A1B-42F0-844E-750656E71E5D}" srcOrd="0" destOrd="0" presId="urn:microsoft.com/office/officeart/2008/layout/LinedList"/>
    <dgm:cxn modelId="{C89108AA-E68C-4829-BEC8-96900F0FCA26}" type="presParOf" srcId="{6E4579E1-0F8A-4299-B6F8-3769E480C9B7}" destId="{43C7D289-0F41-44A3-89D6-D5CB9C4D2D11}" srcOrd="1" destOrd="0" presId="urn:microsoft.com/office/officeart/2008/layout/LinedList"/>
    <dgm:cxn modelId="{6CBA30F6-26F4-48A5-9CBB-0CC14C5BDDC3}" type="presParOf" srcId="{6E4579E1-0F8A-4299-B6F8-3769E480C9B7}" destId="{E8349102-5AD1-4CF6-8424-367ADA1C5BE7}" srcOrd="2" destOrd="0" presId="urn:microsoft.com/office/officeart/2008/layout/LinedList"/>
    <dgm:cxn modelId="{D3E99579-C2BC-4446-9FE9-3CBF108C0E82}" type="presParOf" srcId="{1346CE7E-32AA-4D7D-BEDA-5CBBBD3CE797}" destId="{8ADC1969-A5DF-4A3B-A67A-BF325C23E2DD}" srcOrd="2" destOrd="0" presId="urn:microsoft.com/office/officeart/2008/layout/LinedList"/>
    <dgm:cxn modelId="{5057DD23-02EB-49E8-A7C0-979FCBBEC1EA}" type="presParOf" srcId="{1346CE7E-32AA-4D7D-BEDA-5CBBBD3CE797}" destId="{38497A86-E92A-431E-A6C9-5823F5D6D538}" srcOrd="3" destOrd="0" presId="urn:microsoft.com/office/officeart/2008/layout/LinedList"/>
    <dgm:cxn modelId="{CF162707-5539-4DDF-AB1C-AF1CF210E5DA}" type="presParOf" srcId="{8657CCE1-1495-47F6-AF1E-A68AB7A38F53}" destId="{360884A4-1715-4E86-8219-D885644FD5E1}" srcOrd="2" destOrd="0" presId="urn:microsoft.com/office/officeart/2008/layout/LinedList"/>
    <dgm:cxn modelId="{66C897DC-34BB-44F9-A852-3F6A12A7043E}" type="presParOf" srcId="{8657CCE1-1495-47F6-AF1E-A68AB7A38F53}" destId="{C9BA715A-DF1F-4B65-8357-99D46D51B338}" srcOrd="3" destOrd="0" presId="urn:microsoft.com/office/officeart/2008/layout/LinedList"/>
    <dgm:cxn modelId="{4F66A90F-9C3A-4214-9427-0F9B13CD3D19}" type="presParOf" srcId="{C9BA715A-DF1F-4B65-8357-99D46D51B338}" destId="{DE576246-39C0-46E6-BFA0-C0B9584C50D5}" srcOrd="0" destOrd="0" presId="urn:microsoft.com/office/officeart/2008/layout/LinedList"/>
    <dgm:cxn modelId="{5405ABE4-F931-43FA-B38F-7C7E7D24E5DA}" type="presParOf" srcId="{C9BA715A-DF1F-4B65-8357-99D46D51B338}" destId="{86A4D858-671B-418F-A713-8B9472983195}" srcOrd="1" destOrd="0" presId="urn:microsoft.com/office/officeart/2008/layout/LinedList"/>
    <dgm:cxn modelId="{98EB70DF-7B8B-4A3C-8F20-74D02E9C58FD}" type="presParOf" srcId="{86A4D858-671B-418F-A713-8B9472983195}" destId="{8B074FC6-69A1-4F21-9B4C-FA8A3B94820D}" srcOrd="0" destOrd="0" presId="urn:microsoft.com/office/officeart/2008/layout/LinedList"/>
    <dgm:cxn modelId="{9D5B1277-F1A1-453B-92DA-5A3D34D42BD4}" type="presParOf" srcId="{86A4D858-671B-418F-A713-8B9472983195}" destId="{B73A942A-DF12-4B35-9D37-C5384ADF62F0}" srcOrd="1" destOrd="0" presId="urn:microsoft.com/office/officeart/2008/layout/LinedList"/>
    <dgm:cxn modelId="{F19F3E2E-B20A-41BC-8BD1-B0B3948766AD}" type="presParOf" srcId="{B73A942A-DF12-4B35-9D37-C5384ADF62F0}" destId="{6539837E-8D05-490E-A784-ABA67DE14A75}" srcOrd="0" destOrd="0" presId="urn:microsoft.com/office/officeart/2008/layout/LinedList"/>
    <dgm:cxn modelId="{C2A0E16E-FFF2-4A3E-8385-9AE67A548AA4}" type="presParOf" srcId="{B73A942A-DF12-4B35-9D37-C5384ADF62F0}" destId="{F61B3F25-E8D5-4248-ACF7-1858F49E458F}" srcOrd="1" destOrd="0" presId="urn:microsoft.com/office/officeart/2008/layout/LinedList"/>
    <dgm:cxn modelId="{574706E2-8D24-41EA-BB8E-04D2A2C24289}" type="presParOf" srcId="{B73A942A-DF12-4B35-9D37-C5384ADF62F0}" destId="{55F705E4-4C10-4118-B491-4E65EA88C871}" srcOrd="2" destOrd="0" presId="urn:microsoft.com/office/officeart/2008/layout/LinedList"/>
    <dgm:cxn modelId="{752FA679-7BC0-4558-B1D6-BC163001E8C8}" type="presParOf" srcId="{86A4D858-671B-418F-A713-8B9472983195}" destId="{D0D4F92F-AF5F-49FF-9D9E-8AF8047F3DF2}" srcOrd="2" destOrd="0" presId="urn:microsoft.com/office/officeart/2008/layout/LinedList"/>
    <dgm:cxn modelId="{53700EFC-DE93-4E8F-A138-B2E866C6AE5A}" type="presParOf" srcId="{86A4D858-671B-418F-A713-8B9472983195}" destId="{4040F7CF-5225-478A-8738-16F4CD54A13C}" srcOrd="3" destOrd="0" presId="urn:microsoft.com/office/officeart/2008/layout/LinedList"/>
    <dgm:cxn modelId="{DB687B6B-1062-4C6A-8865-4DECF4076ED3}" type="presParOf" srcId="{86A4D858-671B-418F-A713-8B9472983195}" destId="{51364B15-A4A1-4E61-90EA-EED1E4842E12}" srcOrd="4" destOrd="0" presId="urn:microsoft.com/office/officeart/2008/layout/LinedList"/>
    <dgm:cxn modelId="{2A51184A-9D42-4FE3-8678-76892DF785B8}" type="presParOf" srcId="{51364B15-A4A1-4E61-90EA-EED1E4842E12}" destId="{96FC252D-0904-409C-AE26-4953C1039173}" srcOrd="0" destOrd="0" presId="urn:microsoft.com/office/officeart/2008/layout/LinedList"/>
    <dgm:cxn modelId="{6B0A6FA3-F235-4D3F-ADE3-E15C8F27E552}" type="presParOf" srcId="{51364B15-A4A1-4E61-90EA-EED1E4842E12}" destId="{3BF383B3-CFD5-44B7-92DC-6118F3A33D25}" srcOrd="1" destOrd="0" presId="urn:microsoft.com/office/officeart/2008/layout/LinedList"/>
    <dgm:cxn modelId="{442E4229-A8C6-4452-B4AF-14F9060793E1}" type="presParOf" srcId="{51364B15-A4A1-4E61-90EA-EED1E4842E12}" destId="{1CB10F30-9654-4A7B-8C71-39EFF4DBD570}" srcOrd="2" destOrd="0" presId="urn:microsoft.com/office/officeart/2008/layout/LinedList"/>
    <dgm:cxn modelId="{4785B9A8-A347-4B38-A815-C5264C0319CA}" type="presParOf" srcId="{86A4D858-671B-418F-A713-8B9472983195}" destId="{EC2B19FA-CD40-4F2E-A19F-240D68B8B64B}" srcOrd="5" destOrd="0" presId="urn:microsoft.com/office/officeart/2008/layout/LinedList"/>
    <dgm:cxn modelId="{6C074CC6-EE78-4637-8DAC-CB4B9424DA41}" type="presParOf" srcId="{86A4D858-671B-418F-A713-8B9472983195}" destId="{371F4177-B491-4114-A474-EEEAF05CA101}" srcOrd="6" destOrd="0" presId="urn:microsoft.com/office/officeart/2008/layout/LinedList"/>
    <dgm:cxn modelId="{959CD438-5BA1-4399-BDF2-091704186FD3}" type="presParOf" srcId="{86A4D858-671B-418F-A713-8B9472983195}" destId="{85B7C988-BD39-4A5B-B9E8-38993C9343B5}" srcOrd="7" destOrd="0" presId="urn:microsoft.com/office/officeart/2008/layout/LinedList"/>
    <dgm:cxn modelId="{95459951-706B-4646-B55B-A7289F0BAA34}" type="presParOf" srcId="{85B7C988-BD39-4A5B-B9E8-38993C9343B5}" destId="{13204498-86D1-4159-9D60-A637DFE55ADB}" srcOrd="0" destOrd="0" presId="urn:microsoft.com/office/officeart/2008/layout/LinedList"/>
    <dgm:cxn modelId="{A8BDBFC4-5FD8-4AE1-80BE-14869DB5E278}" type="presParOf" srcId="{85B7C988-BD39-4A5B-B9E8-38993C9343B5}" destId="{6A0AAE6A-84B3-44E8-82F5-E0D38BB35F39}" srcOrd="1" destOrd="0" presId="urn:microsoft.com/office/officeart/2008/layout/LinedList"/>
    <dgm:cxn modelId="{95E41008-4112-4008-AB68-DE34618E2C44}" type="presParOf" srcId="{85B7C988-BD39-4A5B-B9E8-38993C9343B5}" destId="{FB208787-BC4B-4536-BF41-3BDAA990D26B}" srcOrd="2" destOrd="0" presId="urn:microsoft.com/office/officeart/2008/layout/LinedList"/>
    <dgm:cxn modelId="{938B3063-3410-49B8-9088-9B8FD121FAEA}" type="presParOf" srcId="{86A4D858-671B-418F-A713-8B9472983195}" destId="{AECF8B5C-3882-4B58-BD64-170F325FC4E0}" srcOrd="8" destOrd="0" presId="urn:microsoft.com/office/officeart/2008/layout/LinedList"/>
    <dgm:cxn modelId="{848D9978-0EBD-496A-AF90-70632FE7ECBD}" type="presParOf" srcId="{86A4D858-671B-418F-A713-8B9472983195}" destId="{2448F3A1-099B-4E16-AAFF-815D216814E3}" srcOrd="9" destOrd="0" presId="urn:microsoft.com/office/officeart/2008/layout/LinedList"/>
    <dgm:cxn modelId="{A4274B26-813F-46B5-866D-1283BB43C7EF}" type="presParOf" srcId="{8657CCE1-1495-47F6-AF1E-A68AB7A38F53}" destId="{F1B36AFA-B3AD-4469-8F80-FA65708DE4F6}" srcOrd="4" destOrd="0" presId="urn:microsoft.com/office/officeart/2008/layout/LinedList"/>
    <dgm:cxn modelId="{2FF6B6B0-7502-4F2D-9843-E73120A5F6DC}" type="presParOf" srcId="{8657CCE1-1495-47F6-AF1E-A68AB7A38F53}" destId="{989630DB-A931-4932-86BA-BDE30C7D8C56}" srcOrd="5" destOrd="0" presId="urn:microsoft.com/office/officeart/2008/layout/LinedList"/>
    <dgm:cxn modelId="{4622B0E9-41B3-4B55-A5D7-213A3B66B088}" type="presParOf" srcId="{989630DB-A931-4932-86BA-BDE30C7D8C56}" destId="{11A25618-382F-4F13-8635-C160FE6D15DC}" srcOrd="0" destOrd="0" presId="urn:microsoft.com/office/officeart/2008/layout/LinedList"/>
    <dgm:cxn modelId="{B602CBD7-915A-4A9C-8E5C-0EDF39C66059}" type="presParOf" srcId="{989630DB-A931-4932-86BA-BDE30C7D8C56}" destId="{0F1292BC-D45D-48C3-8CA7-29CFC5B98485}" srcOrd="1" destOrd="0" presId="urn:microsoft.com/office/officeart/2008/layout/LinedList"/>
    <dgm:cxn modelId="{3D790E20-3F95-4950-AB60-87E83318C916}" type="presParOf" srcId="{0F1292BC-D45D-48C3-8CA7-29CFC5B98485}" destId="{50912672-B0EC-467F-9886-943498E777B4}" srcOrd="0" destOrd="0" presId="urn:microsoft.com/office/officeart/2008/layout/LinedList"/>
    <dgm:cxn modelId="{E0756923-8BA2-4531-96CF-97F32F1C830B}" type="presParOf" srcId="{0F1292BC-D45D-48C3-8CA7-29CFC5B98485}" destId="{5C5DB918-033A-455E-8A45-9E9F95356FEA}" srcOrd="1" destOrd="0" presId="urn:microsoft.com/office/officeart/2008/layout/LinedList"/>
    <dgm:cxn modelId="{9BE45D0B-DEBE-4E4C-B651-438FB6026E27}" type="presParOf" srcId="{5C5DB918-033A-455E-8A45-9E9F95356FEA}" destId="{0C1C46EA-DC52-4B64-8D81-70E933138BA8}" srcOrd="0" destOrd="0" presId="urn:microsoft.com/office/officeart/2008/layout/LinedList"/>
    <dgm:cxn modelId="{D3EC6A20-B212-43E9-9639-00B191A34AF3}" type="presParOf" srcId="{5C5DB918-033A-455E-8A45-9E9F95356FEA}" destId="{BBF87E82-3A5C-4D9E-BB92-130E224827CF}" srcOrd="1" destOrd="0" presId="urn:microsoft.com/office/officeart/2008/layout/LinedList"/>
    <dgm:cxn modelId="{26DCE9B4-EA99-4267-B864-D05E81919F21}" type="presParOf" srcId="{5C5DB918-033A-455E-8A45-9E9F95356FEA}" destId="{4AD1F66F-5ABB-4C34-A8A5-F80607E3A800}" srcOrd="2" destOrd="0" presId="urn:microsoft.com/office/officeart/2008/layout/LinedList"/>
    <dgm:cxn modelId="{9F742AB6-1F83-4343-A3E7-D6F031CD586F}" type="presParOf" srcId="{0F1292BC-D45D-48C3-8CA7-29CFC5B98485}" destId="{ECA181AC-CFC4-41FD-BC75-288BA80B6E44}" srcOrd="2" destOrd="0" presId="urn:microsoft.com/office/officeart/2008/layout/LinedList"/>
    <dgm:cxn modelId="{759EE5C3-5FDE-4EDF-8339-085997CB7317}" type="presParOf" srcId="{0F1292BC-D45D-48C3-8CA7-29CFC5B98485}" destId="{A090DA48-E8AB-4BF8-AB2E-90F764B719BB}" srcOrd="3" destOrd="0" presId="urn:microsoft.com/office/officeart/2008/layout/LinedList"/>
    <dgm:cxn modelId="{7856F994-53F6-40BB-B6AF-AD3F8715D28D}" type="presParOf" srcId="{0F1292BC-D45D-48C3-8CA7-29CFC5B98485}" destId="{C3D25FE7-FC54-4021-A26E-1BD5C7306B00}" srcOrd="4" destOrd="0" presId="urn:microsoft.com/office/officeart/2008/layout/LinedList"/>
    <dgm:cxn modelId="{4661E88F-3D6E-4AED-862A-E14E61C3D612}" type="presParOf" srcId="{C3D25FE7-FC54-4021-A26E-1BD5C7306B00}" destId="{50B53AD7-2DB5-4DB6-B3C4-CAE277CAA4DC}" srcOrd="0" destOrd="0" presId="urn:microsoft.com/office/officeart/2008/layout/LinedList"/>
    <dgm:cxn modelId="{C408FA6D-DB0B-402F-8355-5B92BB817DD6}" type="presParOf" srcId="{C3D25FE7-FC54-4021-A26E-1BD5C7306B00}" destId="{EBB8E9B5-F310-45C8-95D4-D27379A20132}" srcOrd="1" destOrd="0" presId="urn:microsoft.com/office/officeart/2008/layout/LinedList"/>
    <dgm:cxn modelId="{D968021F-8554-4122-8870-905FACEEEE1D}" type="presParOf" srcId="{C3D25FE7-FC54-4021-A26E-1BD5C7306B00}" destId="{B465D60D-EF7A-4771-AD4D-63C6E3EF2B01}" srcOrd="2" destOrd="0" presId="urn:microsoft.com/office/officeart/2008/layout/LinedList"/>
    <dgm:cxn modelId="{C84DB052-37C9-4434-B25A-C07D2E89BCF4}" type="presParOf" srcId="{0F1292BC-D45D-48C3-8CA7-29CFC5B98485}" destId="{8C682282-58AA-42BE-9916-2B1A908236F5}" srcOrd="5" destOrd="0" presId="urn:microsoft.com/office/officeart/2008/layout/LinedList"/>
    <dgm:cxn modelId="{8D854548-D0B6-43D8-B093-EFB8FE04D70A}" type="presParOf" srcId="{0F1292BC-D45D-48C3-8CA7-29CFC5B98485}" destId="{6B851972-3D5D-4337-827A-1CC9B8A7F14C}" srcOrd="6" destOrd="0" presId="urn:microsoft.com/office/officeart/2008/layout/LinedList"/>
    <dgm:cxn modelId="{4A524983-7E09-442D-A58B-BA3999C0AC1D}" type="presParOf" srcId="{0F1292BC-D45D-48C3-8CA7-29CFC5B98485}" destId="{C118C800-B2A8-4FB4-82D5-5388EBCF28BB}" srcOrd="7" destOrd="0" presId="urn:microsoft.com/office/officeart/2008/layout/LinedList"/>
    <dgm:cxn modelId="{CAED65D2-F479-44D2-A7FB-B68FF98718AA}" type="presParOf" srcId="{C118C800-B2A8-4FB4-82D5-5388EBCF28BB}" destId="{4923E400-185D-4F08-98CF-E5604C08A2FA}" srcOrd="0" destOrd="0" presId="urn:microsoft.com/office/officeart/2008/layout/LinedList"/>
    <dgm:cxn modelId="{CC5870FF-78F0-44ED-B00E-E9BE331467BD}" type="presParOf" srcId="{C118C800-B2A8-4FB4-82D5-5388EBCF28BB}" destId="{6368E132-DFCE-4B14-8280-8DDC6F9E712D}" srcOrd="1" destOrd="0" presId="urn:microsoft.com/office/officeart/2008/layout/LinedList"/>
    <dgm:cxn modelId="{759119D3-90AB-41CE-A8B1-62E475233DC4}" type="presParOf" srcId="{C118C800-B2A8-4FB4-82D5-5388EBCF28BB}" destId="{360B2E63-6920-4BB0-BE2B-66F86478C14E}" srcOrd="2" destOrd="0" presId="urn:microsoft.com/office/officeart/2008/layout/LinedList"/>
    <dgm:cxn modelId="{37BE3BF8-3EE3-4B41-A498-30A76D20C313}" type="presParOf" srcId="{0F1292BC-D45D-48C3-8CA7-29CFC5B98485}" destId="{6ED11969-0348-4601-B224-79F535ECC1F9}" srcOrd="8" destOrd="0" presId="urn:microsoft.com/office/officeart/2008/layout/LinedList"/>
    <dgm:cxn modelId="{1F8627CB-DD17-412B-A542-EC59742A5F39}" type="presParOf" srcId="{0F1292BC-D45D-48C3-8CA7-29CFC5B98485}" destId="{05D09266-73AB-47ED-BDF0-ECADB5FE0456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DBD15C5-9682-4A64-9547-DB8C60595C4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394757-FFF3-488A-B2C1-CDA0D99061DF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Location</a:t>
          </a:r>
        </a:p>
      </dgm:t>
    </dgm:pt>
    <dgm:pt modelId="{CB467C8E-3286-4787-88D5-934C9D516E56}" type="parTrans" cxnId="{5EF04113-60AD-4EB1-8841-36762A4E8FC1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5FF2CEFE-6B68-424B-891F-8FE3ADFCC09C}" type="sibTrans" cxnId="{5EF04113-60AD-4EB1-8841-36762A4E8FC1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22663C8C-6437-439B-B900-8DA5AF75EED8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On campus during semester</a:t>
          </a:r>
        </a:p>
      </dgm:t>
    </dgm:pt>
    <dgm:pt modelId="{5033E30F-AB29-4012-94DD-58B1D4A5E080}" type="parTrans" cxnId="{032E4A52-863B-44F1-94FD-D93DED884DB4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7AC25C42-4C3D-4A4F-8DB8-A95CE94B9C12}" type="sibTrans" cxnId="{032E4A52-863B-44F1-94FD-D93DED884DB4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E48C7954-F909-4671-A297-01CF440C76A8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Off campus only with authorization </a:t>
          </a:r>
        </a:p>
      </dgm:t>
    </dgm:pt>
    <dgm:pt modelId="{0B42DE6B-6669-43B3-B583-CEA2E7636899}" type="parTrans" cxnId="{AD3E7320-9CCE-4F9B-AE69-AA907E779413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0D3C37BD-0426-496D-B374-2CF91A8599A7}" type="sibTrans" cxnId="{AD3E7320-9CCE-4F9B-AE69-AA907E779413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A2310E7E-F401-4CF7-BA82-88E7BA507A65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Hours </a:t>
          </a:r>
        </a:p>
      </dgm:t>
    </dgm:pt>
    <dgm:pt modelId="{15577049-F0FF-43E7-B284-E05A793C9F7D}" type="parTrans" cxnId="{64C310B6-5F25-4DAA-A449-69C122AE43D5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73916A65-537E-4DAB-A19D-1886F259314B}" type="sibTrans" cxnId="{64C310B6-5F25-4DAA-A449-69C122AE43D5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C8EB7464-285A-4F6A-B389-545B0B7DB24A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Part-time, 20 or fewer hours per week during semester</a:t>
          </a:r>
        </a:p>
      </dgm:t>
    </dgm:pt>
    <dgm:pt modelId="{63494CE0-5416-4A4E-94B6-AC78759B38D3}" type="parTrans" cxnId="{104FC4F1-484F-4E7E-BD03-0F5FD97A4CA4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2062F00B-BA75-4FA8-BC3F-41696BE553CF}" type="sibTrans" cxnId="{104FC4F1-484F-4E7E-BD03-0F5FD97A4CA4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1C18605B-66B3-4753-AF09-DD3F16B14A49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Practical Training</a:t>
          </a:r>
        </a:p>
      </dgm:t>
    </dgm:pt>
    <dgm:pt modelId="{F2EE7611-4F74-4E97-AE5A-3C6AA9056E36}" type="parTrans" cxnId="{78F31ACA-1598-4B23-984E-90CA2AB5E7E4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CC66B24E-F2E3-42C2-931F-2698E310B206}" type="sibTrans" cxnId="{78F31ACA-1598-4B23-984E-90CA2AB5E7E4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D8E81480-5EA1-4A25-8FF2-E2F74AFAB0F7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CPT – while attending, connected to course </a:t>
          </a:r>
        </a:p>
      </dgm:t>
    </dgm:pt>
    <dgm:pt modelId="{37FCCF42-F470-4582-937F-841E55D877BE}" type="parTrans" cxnId="{D0A25B70-7520-40EB-9511-9DF3F843707A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D4EDE6F8-B1D4-4606-8ADA-A572FF57503D}" type="sibTrans" cxnId="{D0A25B70-7520-40EB-9511-9DF3F843707A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02A1E8ED-DB8B-4E46-A96C-EAF4B6734B52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OPT – post completion </a:t>
          </a:r>
        </a:p>
      </dgm:t>
    </dgm:pt>
    <dgm:pt modelId="{681C0DCB-CADA-4DF0-B4F7-231A71528361}" type="parTrans" cxnId="{78436568-7E4E-452B-9879-375B73A54C6C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06535CE1-EA91-4A6C-A204-E84A83DCB723}" type="sibTrans" cxnId="{78436568-7E4E-452B-9879-375B73A54C6C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77702659-B4D1-4A6F-BD3C-692C862E1D02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Webinars during semester</a:t>
          </a:r>
        </a:p>
      </dgm:t>
    </dgm:pt>
    <dgm:pt modelId="{6955DB19-8347-490E-BCCB-ACF6A5F2C5DA}" type="parTrans" cxnId="{4FC1285F-2686-4459-8570-DE99200559A5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C04A7E90-3245-40D7-90E1-A3FE1264F4F3}" type="sibTrans" cxnId="{4FC1285F-2686-4459-8570-DE99200559A5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7E2F1C14-2759-413E-9315-B863AD019F82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Application</a:t>
          </a:r>
        </a:p>
      </dgm:t>
    </dgm:pt>
    <dgm:pt modelId="{2B9A281C-4DC1-4F2B-AE01-E8E45B06EC3D}" type="parTrans" cxnId="{76121E2C-1EDA-4A7C-BC80-7B063969FD3D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5E17BE7A-55FB-470A-97CA-8F8A7AB2D19B}" type="sibTrans" cxnId="{76121E2C-1EDA-4A7C-BC80-7B063969FD3D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8C94E767-FE9B-448E-9BA4-8D10BE196F38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Utilize the Career Development Center</a:t>
          </a:r>
        </a:p>
      </dgm:t>
    </dgm:pt>
    <dgm:pt modelId="{068CC4F8-B4BA-4960-9756-21860171DEFD}" type="parTrans" cxnId="{74F85537-4D41-4B1D-B6A9-F68D5936B518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01099BC0-C0B9-4A7D-9B88-233EE0E60948}" type="sibTrans" cxnId="{74F85537-4D41-4B1D-B6A9-F68D5936B518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F8C9BB14-8A0E-430B-B56E-C9B016671006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We cannot get you a job</a:t>
          </a:r>
        </a:p>
      </dgm:t>
    </dgm:pt>
    <dgm:pt modelId="{FF8980D9-C8BE-43C1-AC80-E9AFEB824F82}" type="parTrans" cxnId="{C31D31B0-BC74-402C-A990-636F9EBC64DC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CC90B163-43D0-402C-853E-E40F22867A11}" type="sibTrans" cxnId="{C31D31B0-BC74-402C-A990-636F9EBC64DC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86C94144-35AD-4CB5-A92B-D82EB5ED92D6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Library, Dining Services, Departments  </a:t>
          </a:r>
        </a:p>
      </dgm:t>
    </dgm:pt>
    <dgm:pt modelId="{96EC5576-5F0E-4265-9017-918654CEBCC3}" type="parTrans" cxnId="{A2ED1F34-95C1-4E81-A3D9-6FF648DBF0C1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577AA90F-359A-4BFE-87CF-51CBEBD368F2}" type="sibTrans" cxnId="{A2ED1F34-95C1-4E81-A3D9-6FF648DBF0C1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35D809E3-6CB4-4F2D-9A10-42EA4F877576}" type="pres">
      <dgm:prSet presAssocID="{CDBD15C5-9682-4A64-9547-DB8C60595C40}" presName="vert0" presStyleCnt="0">
        <dgm:presLayoutVars>
          <dgm:dir/>
          <dgm:animOne val="branch"/>
          <dgm:animLvl val="lvl"/>
        </dgm:presLayoutVars>
      </dgm:prSet>
      <dgm:spPr/>
    </dgm:pt>
    <dgm:pt modelId="{9D605864-E930-4B0D-A247-DA0F241462B4}" type="pres">
      <dgm:prSet presAssocID="{E7394757-FFF3-488A-B2C1-CDA0D99061DF}" presName="thickLine" presStyleLbl="alignNode1" presStyleIdx="0" presStyleCnt="4"/>
      <dgm:spPr/>
    </dgm:pt>
    <dgm:pt modelId="{7FE5EAB6-0A1A-4BE2-A2EB-9DD8EA44E2B4}" type="pres">
      <dgm:prSet presAssocID="{E7394757-FFF3-488A-B2C1-CDA0D99061DF}" presName="horz1" presStyleCnt="0"/>
      <dgm:spPr/>
    </dgm:pt>
    <dgm:pt modelId="{2025E4E1-7FC4-40A5-B801-2CA41CA4126E}" type="pres">
      <dgm:prSet presAssocID="{E7394757-FFF3-488A-B2C1-CDA0D99061DF}" presName="tx1" presStyleLbl="revTx" presStyleIdx="0" presStyleCnt="13"/>
      <dgm:spPr/>
    </dgm:pt>
    <dgm:pt modelId="{A133E993-4533-47AD-B0AF-DF21D98FCB59}" type="pres">
      <dgm:prSet presAssocID="{E7394757-FFF3-488A-B2C1-CDA0D99061DF}" presName="vert1" presStyleCnt="0"/>
      <dgm:spPr/>
    </dgm:pt>
    <dgm:pt modelId="{E8FCD958-DDD1-4955-A5E6-1E8677F68F4A}" type="pres">
      <dgm:prSet presAssocID="{22663C8C-6437-439B-B900-8DA5AF75EED8}" presName="vertSpace2a" presStyleCnt="0"/>
      <dgm:spPr/>
    </dgm:pt>
    <dgm:pt modelId="{D155716D-80D1-414A-BA9D-A06DB7BD9EDA}" type="pres">
      <dgm:prSet presAssocID="{22663C8C-6437-439B-B900-8DA5AF75EED8}" presName="horz2" presStyleCnt="0"/>
      <dgm:spPr/>
    </dgm:pt>
    <dgm:pt modelId="{E0815965-A623-4DA3-B24E-76047F20084A}" type="pres">
      <dgm:prSet presAssocID="{22663C8C-6437-439B-B900-8DA5AF75EED8}" presName="horzSpace2" presStyleCnt="0"/>
      <dgm:spPr/>
    </dgm:pt>
    <dgm:pt modelId="{01467021-E642-4BB3-88D4-420977C0254F}" type="pres">
      <dgm:prSet presAssocID="{22663C8C-6437-439B-B900-8DA5AF75EED8}" presName="tx2" presStyleLbl="revTx" presStyleIdx="1" presStyleCnt="13"/>
      <dgm:spPr/>
    </dgm:pt>
    <dgm:pt modelId="{D7EE3A8E-7ADC-42D9-8B2C-BC41661BBCD5}" type="pres">
      <dgm:prSet presAssocID="{22663C8C-6437-439B-B900-8DA5AF75EED8}" presName="vert2" presStyleCnt="0"/>
      <dgm:spPr/>
    </dgm:pt>
    <dgm:pt modelId="{E77A2AE0-45FD-4DFB-BBCE-DF2B4A9F20C4}" type="pres">
      <dgm:prSet presAssocID="{22663C8C-6437-439B-B900-8DA5AF75EED8}" presName="thinLine2b" presStyleLbl="callout" presStyleIdx="0" presStyleCnt="9"/>
      <dgm:spPr/>
    </dgm:pt>
    <dgm:pt modelId="{F6288D1B-0E8E-4ADB-A161-FCBA7B96985A}" type="pres">
      <dgm:prSet presAssocID="{22663C8C-6437-439B-B900-8DA5AF75EED8}" presName="vertSpace2b" presStyleCnt="0"/>
      <dgm:spPr/>
    </dgm:pt>
    <dgm:pt modelId="{1B598E20-283E-4350-9A98-3844C8D46F46}" type="pres">
      <dgm:prSet presAssocID="{E48C7954-F909-4671-A297-01CF440C76A8}" presName="horz2" presStyleCnt="0"/>
      <dgm:spPr/>
    </dgm:pt>
    <dgm:pt modelId="{A2F21F6C-6F95-405E-A927-98E522CA4FFD}" type="pres">
      <dgm:prSet presAssocID="{E48C7954-F909-4671-A297-01CF440C76A8}" presName="horzSpace2" presStyleCnt="0"/>
      <dgm:spPr/>
    </dgm:pt>
    <dgm:pt modelId="{9FBF8A47-294F-4984-B647-E17D4232B7A6}" type="pres">
      <dgm:prSet presAssocID="{E48C7954-F909-4671-A297-01CF440C76A8}" presName="tx2" presStyleLbl="revTx" presStyleIdx="2" presStyleCnt="13"/>
      <dgm:spPr/>
    </dgm:pt>
    <dgm:pt modelId="{B5B055DF-D928-4A7E-A05B-7355C6D03080}" type="pres">
      <dgm:prSet presAssocID="{E48C7954-F909-4671-A297-01CF440C76A8}" presName="vert2" presStyleCnt="0"/>
      <dgm:spPr/>
    </dgm:pt>
    <dgm:pt modelId="{2A5F7054-3832-4EA3-AA1D-8CE8D5EA45E6}" type="pres">
      <dgm:prSet presAssocID="{E48C7954-F909-4671-A297-01CF440C76A8}" presName="thinLine2b" presStyleLbl="callout" presStyleIdx="1" presStyleCnt="9"/>
      <dgm:spPr/>
    </dgm:pt>
    <dgm:pt modelId="{A456A41F-1192-456D-ABD8-F354EFA8DBBF}" type="pres">
      <dgm:prSet presAssocID="{E48C7954-F909-4671-A297-01CF440C76A8}" presName="vertSpace2b" presStyleCnt="0"/>
      <dgm:spPr/>
    </dgm:pt>
    <dgm:pt modelId="{C39D40C4-ED6D-4B35-8E99-62B3C9955B68}" type="pres">
      <dgm:prSet presAssocID="{A2310E7E-F401-4CF7-BA82-88E7BA507A65}" presName="thickLine" presStyleLbl="alignNode1" presStyleIdx="1" presStyleCnt="4"/>
      <dgm:spPr/>
    </dgm:pt>
    <dgm:pt modelId="{EBD476F2-44B2-4B72-A7B8-978DA4220D51}" type="pres">
      <dgm:prSet presAssocID="{A2310E7E-F401-4CF7-BA82-88E7BA507A65}" presName="horz1" presStyleCnt="0"/>
      <dgm:spPr/>
    </dgm:pt>
    <dgm:pt modelId="{CCFBA8B2-87A9-45F8-A0FF-604E84A449B9}" type="pres">
      <dgm:prSet presAssocID="{A2310E7E-F401-4CF7-BA82-88E7BA507A65}" presName="tx1" presStyleLbl="revTx" presStyleIdx="3" presStyleCnt="13"/>
      <dgm:spPr/>
    </dgm:pt>
    <dgm:pt modelId="{5F2D150A-0467-44D2-A18C-AA51FE6B69EA}" type="pres">
      <dgm:prSet presAssocID="{A2310E7E-F401-4CF7-BA82-88E7BA507A65}" presName="vert1" presStyleCnt="0"/>
      <dgm:spPr/>
    </dgm:pt>
    <dgm:pt modelId="{F1708E2A-54D5-4FA0-A674-4D1A9961AAB1}" type="pres">
      <dgm:prSet presAssocID="{C8EB7464-285A-4F6A-B389-545B0B7DB24A}" presName="vertSpace2a" presStyleCnt="0"/>
      <dgm:spPr/>
    </dgm:pt>
    <dgm:pt modelId="{26DCAD73-815C-4AF1-9D12-F888EE07F4B5}" type="pres">
      <dgm:prSet presAssocID="{C8EB7464-285A-4F6A-B389-545B0B7DB24A}" presName="horz2" presStyleCnt="0"/>
      <dgm:spPr/>
    </dgm:pt>
    <dgm:pt modelId="{F3E32F0C-B305-4A3B-943E-FCD7B288DF3D}" type="pres">
      <dgm:prSet presAssocID="{C8EB7464-285A-4F6A-B389-545B0B7DB24A}" presName="horzSpace2" presStyleCnt="0"/>
      <dgm:spPr/>
    </dgm:pt>
    <dgm:pt modelId="{93E5813B-3E30-4990-8417-603132C01015}" type="pres">
      <dgm:prSet presAssocID="{C8EB7464-285A-4F6A-B389-545B0B7DB24A}" presName="tx2" presStyleLbl="revTx" presStyleIdx="4" presStyleCnt="13"/>
      <dgm:spPr/>
    </dgm:pt>
    <dgm:pt modelId="{A337B883-F6FF-4B70-A09B-00F51AE7EDB0}" type="pres">
      <dgm:prSet presAssocID="{C8EB7464-285A-4F6A-B389-545B0B7DB24A}" presName="vert2" presStyleCnt="0"/>
      <dgm:spPr/>
    </dgm:pt>
    <dgm:pt modelId="{03F7EE01-82A1-46AA-BF09-F24C7B1E811D}" type="pres">
      <dgm:prSet presAssocID="{C8EB7464-285A-4F6A-B389-545B0B7DB24A}" presName="thinLine2b" presStyleLbl="callout" presStyleIdx="2" presStyleCnt="9"/>
      <dgm:spPr/>
    </dgm:pt>
    <dgm:pt modelId="{9FFF603C-CA4F-4DD5-BF4D-C7FC5B9D318E}" type="pres">
      <dgm:prSet presAssocID="{C8EB7464-285A-4F6A-B389-545B0B7DB24A}" presName="vertSpace2b" presStyleCnt="0"/>
      <dgm:spPr/>
    </dgm:pt>
    <dgm:pt modelId="{56C41B80-858A-415E-845C-AE8D2E8ED6BE}" type="pres">
      <dgm:prSet presAssocID="{1C18605B-66B3-4753-AF09-DD3F16B14A49}" presName="thickLine" presStyleLbl="alignNode1" presStyleIdx="2" presStyleCnt="4"/>
      <dgm:spPr/>
    </dgm:pt>
    <dgm:pt modelId="{CDE75770-F419-4D05-8491-C890E1CFF58E}" type="pres">
      <dgm:prSet presAssocID="{1C18605B-66B3-4753-AF09-DD3F16B14A49}" presName="horz1" presStyleCnt="0"/>
      <dgm:spPr/>
    </dgm:pt>
    <dgm:pt modelId="{66402733-B8E6-4671-8EC9-C98200164292}" type="pres">
      <dgm:prSet presAssocID="{1C18605B-66B3-4753-AF09-DD3F16B14A49}" presName="tx1" presStyleLbl="revTx" presStyleIdx="5" presStyleCnt="13"/>
      <dgm:spPr/>
    </dgm:pt>
    <dgm:pt modelId="{5549C5DE-3CC0-4DAB-A7CF-398B0AA05B8E}" type="pres">
      <dgm:prSet presAssocID="{1C18605B-66B3-4753-AF09-DD3F16B14A49}" presName="vert1" presStyleCnt="0"/>
      <dgm:spPr/>
    </dgm:pt>
    <dgm:pt modelId="{B85ACC5D-8901-450E-A03C-359298964E82}" type="pres">
      <dgm:prSet presAssocID="{D8E81480-5EA1-4A25-8FF2-E2F74AFAB0F7}" presName="vertSpace2a" presStyleCnt="0"/>
      <dgm:spPr/>
    </dgm:pt>
    <dgm:pt modelId="{29712108-4C5C-4D3B-AD90-500ED7AF6359}" type="pres">
      <dgm:prSet presAssocID="{D8E81480-5EA1-4A25-8FF2-E2F74AFAB0F7}" presName="horz2" presStyleCnt="0"/>
      <dgm:spPr/>
    </dgm:pt>
    <dgm:pt modelId="{5CB37193-DD8E-420F-AB99-AC200C268F4A}" type="pres">
      <dgm:prSet presAssocID="{D8E81480-5EA1-4A25-8FF2-E2F74AFAB0F7}" presName="horzSpace2" presStyleCnt="0"/>
      <dgm:spPr/>
    </dgm:pt>
    <dgm:pt modelId="{C2A93F4A-6873-4086-AF60-75E659E647FE}" type="pres">
      <dgm:prSet presAssocID="{D8E81480-5EA1-4A25-8FF2-E2F74AFAB0F7}" presName="tx2" presStyleLbl="revTx" presStyleIdx="6" presStyleCnt="13"/>
      <dgm:spPr/>
    </dgm:pt>
    <dgm:pt modelId="{3B428AE5-2494-49B9-8F56-45A1FB6EE437}" type="pres">
      <dgm:prSet presAssocID="{D8E81480-5EA1-4A25-8FF2-E2F74AFAB0F7}" presName="vert2" presStyleCnt="0"/>
      <dgm:spPr/>
    </dgm:pt>
    <dgm:pt modelId="{0B08AE8B-AB16-404F-A0AC-C8EE031A8B5E}" type="pres">
      <dgm:prSet presAssocID="{D8E81480-5EA1-4A25-8FF2-E2F74AFAB0F7}" presName="thinLine2b" presStyleLbl="callout" presStyleIdx="3" presStyleCnt="9"/>
      <dgm:spPr/>
    </dgm:pt>
    <dgm:pt modelId="{C42627B2-1F7E-467B-A02F-5FE3B9E657CB}" type="pres">
      <dgm:prSet presAssocID="{D8E81480-5EA1-4A25-8FF2-E2F74AFAB0F7}" presName="vertSpace2b" presStyleCnt="0"/>
      <dgm:spPr/>
    </dgm:pt>
    <dgm:pt modelId="{40946801-D331-4CAE-9751-20869675E982}" type="pres">
      <dgm:prSet presAssocID="{02A1E8ED-DB8B-4E46-A96C-EAF4B6734B52}" presName="horz2" presStyleCnt="0"/>
      <dgm:spPr/>
    </dgm:pt>
    <dgm:pt modelId="{4A2C0C72-A8CD-4F77-A2DD-4740293BE14D}" type="pres">
      <dgm:prSet presAssocID="{02A1E8ED-DB8B-4E46-A96C-EAF4B6734B52}" presName="horzSpace2" presStyleCnt="0"/>
      <dgm:spPr/>
    </dgm:pt>
    <dgm:pt modelId="{3E712A76-4A4D-4646-81BA-ECBD110D3855}" type="pres">
      <dgm:prSet presAssocID="{02A1E8ED-DB8B-4E46-A96C-EAF4B6734B52}" presName="tx2" presStyleLbl="revTx" presStyleIdx="7" presStyleCnt="13"/>
      <dgm:spPr/>
    </dgm:pt>
    <dgm:pt modelId="{ED241B65-351E-4FC8-83F8-1B131C73242C}" type="pres">
      <dgm:prSet presAssocID="{02A1E8ED-DB8B-4E46-A96C-EAF4B6734B52}" presName="vert2" presStyleCnt="0"/>
      <dgm:spPr/>
    </dgm:pt>
    <dgm:pt modelId="{8C26CDD0-35B1-4EBF-8AF3-6EFCB945D849}" type="pres">
      <dgm:prSet presAssocID="{02A1E8ED-DB8B-4E46-A96C-EAF4B6734B52}" presName="thinLine2b" presStyleLbl="callout" presStyleIdx="4" presStyleCnt="9"/>
      <dgm:spPr/>
    </dgm:pt>
    <dgm:pt modelId="{FDCA6157-5201-4B63-B57D-A7024100EF4F}" type="pres">
      <dgm:prSet presAssocID="{02A1E8ED-DB8B-4E46-A96C-EAF4B6734B52}" presName="vertSpace2b" presStyleCnt="0"/>
      <dgm:spPr/>
    </dgm:pt>
    <dgm:pt modelId="{B9C4A35D-8C6D-4ED9-956B-4F0B48BE5E85}" type="pres">
      <dgm:prSet presAssocID="{77702659-B4D1-4A6F-BD3C-692C862E1D02}" presName="horz2" presStyleCnt="0"/>
      <dgm:spPr/>
    </dgm:pt>
    <dgm:pt modelId="{C448CCAE-9B24-4AC2-B608-F97F7A0535ED}" type="pres">
      <dgm:prSet presAssocID="{77702659-B4D1-4A6F-BD3C-692C862E1D02}" presName="horzSpace2" presStyleCnt="0"/>
      <dgm:spPr/>
    </dgm:pt>
    <dgm:pt modelId="{8E07336E-B359-44C6-8B09-43568DCFA580}" type="pres">
      <dgm:prSet presAssocID="{77702659-B4D1-4A6F-BD3C-692C862E1D02}" presName="tx2" presStyleLbl="revTx" presStyleIdx="8" presStyleCnt="13"/>
      <dgm:spPr/>
    </dgm:pt>
    <dgm:pt modelId="{3BB18C8A-6695-4576-A5D2-68E2B6C672DE}" type="pres">
      <dgm:prSet presAssocID="{77702659-B4D1-4A6F-BD3C-692C862E1D02}" presName="vert2" presStyleCnt="0"/>
      <dgm:spPr/>
    </dgm:pt>
    <dgm:pt modelId="{DC6256C5-1468-4D7D-883F-1D91CB06EC8A}" type="pres">
      <dgm:prSet presAssocID="{77702659-B4D1-4A6F-BD3C-692C862E1D02}" presName="thinLine2b" presStyleLbl="callout" presStyleIdx="5" presStyleCnt="9"/>
      <dgm:spPr/>
    </dgm:pt>
    <dgm:pt modelId="{23A92080-B403-4426-B57C-EF149FB83997}" type="pres">
      <dgm:prSet presAssocID="{77702659-B4D1-4A6F-BD3C-692C862E1D02}" presName="vertSpace2b" presStyleCnt="0"/>
      <dgm:spPr/>
    </dgm:pt>
    <dgm:pt modelId="{612D55F1-C729-4A32-96E7-1F29A759D21B}" type="pres">
      <dgm:prSet presAssocID="{7E2F1C14-2759-413E-9315-B863AD019F82}" presName="thickLine" presStyleLbl="alignNode1" presStyleIdx="3" presStyleCnt="4"/>
      <dgm:spPr/>
    </dgm:pt>
    <dgm:pt modelId="{EECD8092-4735-4FB7-BAF3-D8C728D3DF46}" type="pres">
      <dgm:prSet presAssocID="{7E2F1C14-2759-413E-9315-B863AD019F82}" presName="horz1" presStyleCnt="0"/>
      <dgm:spPr/>
    </dgm:pt>
    <dgm:pt modelId="{262EB4B9-EFA5-43B4-B777-4B2DFA11FE6A}" type="pres">
      <dgm:prSet presAssocID="{7E2F1C14-2759-413E-9315-B863AD019F82}" presName="tx1" presStyleLbl="revTx" presStyleIdx="9" presStyleCnt="13"/>
      <dgm:spPr/>
    </dgm:pt>
    <dgm:pt modelId="{FAE35A85-9A8B-46C0-A6EC-E7A16652D455}" type="pres">
      <dgm:prSet presAssocID="{7E2F1C14-2759-413E-9315-B863AD019F82}" presName="vert1" presStyleCnt="0"/>
      <dgm:spPr/>
    </dgm:pt>
    <dgm:pt modelId="{7A9E930C-FD3C-4AAC-938C-8E35127F2225}" type="pres">
      <dgm:prSet presAssocID="{8C94E767-FE9B-448E-9BA4-8D10BE196F38}" presName="vertSpace2a" presStyleCnt="0"/>
      <dgm:spPr/>
    </dgm:pt>
    <dgm:pt modelId="{1BAF1F60-BBC5-4507-B03A-F70C904087A9}" type="pres">
      <dgm:prSet presAssocID="{8C94E767-FE9B-448E-9BA4-8D10BE196F38}" presName="horz2" presStyleCnt="0"/>
      <dgm:spPr/>
    </dgm:pt>
    <dgm:pt modelId="{B4D10FB8-CE3C-49ED-A041-3BE67195272B}" type="pres">
      <dgm:prSet presAssocID="{8C94E767-FE9B-448E-9BA4-8D10BE196F38}" presName="horzSpace2" presStyleCnt="0"/>
      <dgm:spPr/>
    </dgm:pt>
    <dgm:pt modelId="{2F1EE30D-FCB1-4850-B0F3-DCEFE74D966F}" type="pres">
      <dgm:prSet presAssocID="{8C94E767-FE9B-448E-9BA4-8D10BE196F38}" presName="tx2" presStyleLbl="revTx" presStyleIdx="10" presStyleCnt="13"/>
      <dgm:spPr/>
    </dgm:pt>
    <dgm:pt modelId="{617AF382-19FB-4806-A471-6C990BFAAFDD}" type="pres">
      <dgm:prSet presAssocID="{8C94E767-FE9B-448E-9BA4-8D10BE196F38}" presName="vert2" presStyleCnt="0"/>
      <dgm:spPr/>
    </dgm:pt>
    <dgm:pt modelId="{F93B0669-66E2-4391-8FA9-47E4183BCA0E}" type="pres">
      <dgm:prSet presAssocID="{8C94E767-FE9B-448E-9BA4-8D10BE196F38}" presName="thinLine2b" presStyleLbl="callout" presStyleIdx="6" presStyleCnt="9"/>
      <dgm:spPr/>
    </dgm:pt>
    <dgm:pt modelId="{45EE3536-1755-4767-9ADE-D46BE4F72F23}" type="pres">
      <dgm:prSet presAssocID="{8C94E767-FE9B-448E-9BA4-8D10BE196F38}" presName="vertSpace2b" presStyleCnt="0"/>
      <dgm:spPr/>
    </dgm:pt>
    <dgm:pt modelId="{8CC467EB-A72C-4076-BBE4-1BD2630DDE7C}" type="pres">
      <dgm:prSet presAssocID="{F8C9BB14-8A0E-430B-B56E-C9B016671006}" presName="horz2" presStyleCnt="0"/>
      <dgm:spPr/>
    </dgm:pt>
    <dgm:pt modelId="{3D2D0AD6-E244-48AB-9E82-552AF170B16F}" type="pres">
      <dgm:prSet presAssocID="{F8C9BB14-8A0E-430B-B56E-C9B016671006}" presName="horzSpace2" presStyleCnt="0"/>
      <dgm:spPr/>
    </dgm:pt>
    <dgm:pt modelId="{3865A088-F2AA-4204-9226-5BDFE27216D3}" type="pres">
      <dgm:prSet presAssocID="{F8C9BB14-8A0E-430B-B56E-C9B016671006}" presName="tx2" presStyleLbl="revTx" presStyleIdx="11" presStyleCnt="13"/>
      <dgm:spPr/>
    </dgm:pt>
    <dgm:pt modelId="{7C515B7F-1952-48C2-9B53-C4CAAB9E919F}" type="pres">
      <dgm:prSet presAssocID="{F8C9BB14-8A0E-430B-B56E-C9B016671006}" presName="vert2" presStyleCnt="0"/>
      <dgm:spPr/>
    </dgm:pt>
    <dgm:pt modelId="{AC9EC375-57CF-411E-ABBA-2879065AF51A}" type="pres">
      <dgm:prSet presAssocID="{F8C9BB14-8A0E-430B-B56E-C9B016671006}" presName="thinLine2b" presStyleLbl="callout" presStyleIdx="7" presStyleCnt="9"/>
      <dgm:spPr/>
    </dgm:pt>
    <dgm:pt modelId="{81C17020-6798-45EB-A42E-B945A8477AA0}" type="pres">
      <dgm:prSet presAssocID="{F8C9BB14-8A0E-430B-B56E-C9B016671006}" presName="vertSpace2b" presStyleCnt="0"/>
      <dgm:spPr/>
    </dgm:pt>
    <dgm:pt modelId="{E9E8D695-ED28-4B3E-91FE-A03B9BAB1C37}" type="pres">
      <dgm:prSet presAssocID="{86C94144-35AD-4CB5-A92B-D82EB5ED92D6}" presName="horz2" presStyleCnt="0"/>
      <dgm:spPr/>
    </dgm:pt>
    <dgm:pt modelId="{10D66B12-1826-4025-9291-412B2131605A}" type="pres">
      <dgm:prSet presAssocID="{86C94144-35AD-4CB5-A92B-D82EB5ED92D6}" presName="horzSpace2" presStyleCnt="0"/>
      <dgm:spPr/>
    </dgm:pt>
    <dgm:pt modelId="{8CC02EDE-97C0-4175-86F0-468F8F61E6EE}" type="pres">
      <dgm:prSet presAssocID="{86C94144-35AD-4CB5-A92B-D82EB5ED92D6}" presName="tx2" presStyleLbl="revTx" presStyleIdx="12" presStyleCnt="13"/>
      <dgm:spPr/>
    </dgm:pt>
    <dgm:pt modelId="{476D31DE-BB9D-4626-BE24-16713066768D}" type="pres">
      <dgm:prSet presAssocID="{86C94144-35AD-4CB5-A92B-D82EB5ED92D6}" presName="vert2" presStyleCnt="0"/>
      <dgm:spPr/>
    </dgm:pt>
    <dgm:pt modelId="{AC9D30B1-9B54-4309-A800-C11A154AEAF9}" type="pres">
      <dgm:prSet presAssocID="{86C94144-35AD-4CB5-A92B-D82EB5ED92D6}" presName="thinLine2b" presStyleLbl="callout" presStyleIdx="8" presStyleCnt="9"/>
      <dgm:spPr/>
    </dgm:pt>
    <dgm:pt modelId="{A94D8D27-763C-47F8-BA03-3B150705D71A}" type="pres">
      <dgm:prSet presAssocID="{86C94144-35AD-4CB5-A92B-D82EB5ED92D6}" presName="vertSpace2b" presStyleCnt="0"/>
      <dgm:spPr/>
    </dgm:pt>
  </dgm:ptLst>
  <dgm:cxnLst>
    <dgm:cxn modelId="{8F179F07-7722-4D5B-98EC-27B62C982BC6}" type="presOf" srcId="{D8E81480-5EA1-4A25-8FF2-E2F74AFAB0F7}" destId="{C2A93F4A-6873-4086-AF60-75E659E647FE}" srcOrd="0" destOrd="0" presId="urn:microsoft.com/office/officeart/2008/layout/LinedList"/>
    <dgm:cxn modelId="{5EF04113-60AD-4EB1-8841-36762A4E8FC1}" srcId="{CDBD15C5-9682-4A64-9547-DB8C60595C40}" destId="{E7394757-FFF3-488A-B2C1-CDA0D99061DF}" srcOrd="0" destOrd="0" parTransId="{CB467C8E-3286-4787-88D5-934C9D516E56}" sibTransId="{5FF2CEFE-6B68-424B-891F-8FE3ADFCC09C}"/>
    <dgm:cxn modelId="{AD3E7320-9CCE-4F9B-AE69-AA907E779413}" srcId="{E7394757-FFF3-488A-B2C1-CDA0D99061DF}" destId="{E48C7954-F909-4671-A297-01CF440C76A8}" srcOrd="1" destOrd="0" parTransId="{0B42DE6B-6669-43B3-B583-CEA2E7636899}" sibTransId="{0D3C37BD-0426-496D-B374-2CF91A8599A7}"/>
    <dgm:cxn modelId="{76121E2C-1EDA-4A7C-BC80-7B063969FD3D}" srcId="{CDBD15C5-9682-4A64-9547-DB8C60595C40}" destId="{7E2F1C14-2759-413E-9315-B863AD019F82}" srcOrd="3" destOrd="0" parTransId="{2B9A281C-4DC1-4F2B-AE01-E8E45B06EC3D}" sibTransId="{5E17BE7A-55FB-470A-97CA-8F8A7AB2D19B}"/>
    <dgm:cxn modelId="{A2ED1F34-95C1-4E81-A3D9-6FF648DBF0C1}" srcId="{7E2F1C14-2759-413E-9315-B863AD019F82}" destId="{86C94144-35AD-4CB5-A92B-D82EB5ED92D6}" srcOrd="2" destOrd="0" parTransId="{96EC5576-5F0E-4265-9017-918654CEBCC3}" sibTransId="{577AA90F-359A-4BFE-87CF-51CBEBD368F2}"/>
    <dgm:cxn modelId="{74F85537-4D41-4B1D-B6A9-F68D5936B518}" srcId="{7E2F1C14-2759-413E-9315-B863AD019F82}" destId="{8C94E767-FE9B-448E-9BA4-8D10BE196F38}" srcOrd="0" destOrd="0" parTransId="{068CC4F8-B4BA-4960-9756-21860171DEFD}" sibTransId="{01099BC0-C0B9-4A7D-9B88-233EE0E60948}"/>
    <dgm:cxn modelId="{4FC1285F-2686-4459-8570-DE99200559A5}" srcId="{1C18605B-66B3-4753-AF09-DD3F16B14A49}" destId="{77702659-B4D1-4A6F-BD3C-692C862E1D02}" srcOrd="2" destOrd="0" parTransId="{6955DB19-8347-490E-BCCB-ACF6A5F2C5DA}" sibTransId="{C04A7E90-3245-40D7-90E1-A3FE1264F4F3}"/>
    <dgm:cxn modelId="{52DB1841-408B-4590-BAB6-5023CBE00F57}" type="presOf" srcId="{1C18605B-66B3-4753-AF09-DD3F16B14A49}" destId="{66402733-B8E6-4671-8EC9-C98200164292}" srcOrd="0" destOrd="0" presId="urn:microsoft.com/office/officeart/2008/layout/LinedList"/>
    <dgm:cxn modelId="{8A6DE661-8938-4C0F-A534-51333275E860}" type="presOf" srcId="{77702659-B4D1-4A6F-BD3C-692C862E1D02}" destId="{8E07336E-B359-44C6-8B09-43568DCFA580}" srcOrd="0" destOrd="0" presId="urn:microsoft.com/office/officeart/2008/layout/LinedList"/>
    <dgm:cxn modelId="{78436568-7E4E-452B-9879-375B73A54C6C}" srcId="{1C18605B-66B3-4753-AF09-DD3F16B14A49}" destId="{02A1E8ED-DB8B-4E46-A96C-EAF4B6734B52}" srcOrd="1" destOrd="0" parTransId="{681C0DCB-CADA-4DF0-B4F7-231A71528361}" sibTransId="{06535CE1-EA91-4A6C-A204-E84A83DCB723}"/>
    <dgm:cxn modelId="{2633AF4C-CFFE-443D-960C-A1DA77ED0CAA}" type="presOf" srcId="{86C94144-35AD-4CB5-A92B-D82EB5ED92D6}" destId="{8CC02EDE-97C0-4175-86F0-468F8F61E6EE}" srcOrd="0" destOrd="0" presId="urn:microsoft.com/office/officeart/2008/layout/LinedList"/>
    <dgm:cxn modelId="{599AEE4F-EA22-40FC-9B0C-2B74B1BE846D}" type="presOf" srcId="{C8EB7464-285A-4F6A-B389-545B0B7DB24A}" destId="{93E5813B-3E30-4990-8417-603132C01015}" srcOrd="0" destOrd="0" presId="urn:microsoft.com/office/officeart/2008/layout/LinedList"/>
    <dgm:cxn modelId="{D0A25B70-7520-40EB-9511-9DF3F843707A}" srcId="{1C18605B-66B3-4753-AF09-DD3F16B14A49}" destId="{D8E81480-5EA1-4A25-8FF2-E2F74AFAB0F7}" srcOrd="0" destOrd="0" parTransId="{37FCCF42-F470-4582-937F-841E55D877BE}" sibTransId="{D4EDE6F8-B1D4-4606-8ADA-A572FF57503D}"/>
    <dgm:cxn modelId="{032E4A52-863B-44F1-94FD-D93DED884DB4}" srcId="{E7394757-FFF3-488A-B2C1-CDA0D99061DF}" destId="{22663C8C-6437-439B-B900-8DA5AF75EED8}" srcOrd="0" destOrd="0" parTransId="{5033E30F-AB29-4012-94DD-58B1D4A5E080}" sibTransId="{7AC25C42-4C3D-4A4F-8DB8-A95CE94B9C12}"/>
    <dgm:cxn modelId="{76FAD07F-F033-4427-81AD-0E0B8147EA83}" type="presOf" srcId="{E48C7954-F909-4671-A297-01CF440C76A8}" destId="{9FBF8A47-294F-4984-B647-E17D4232B7A6}" srcOrd="0" destOrd="0" presId="urn:microsoft.com/office/officeart/2008/layout/LinedList"/>
    <dgm:cxn modelId="{98927680-0FC6-41B1-8382-C43CF0FB59B2}" type="presOf" srcId="{F8C9BB14-8A0E-430B-B56E-C9B016671006}" destId="{3865A088-F2AA-4204-9226-5BDFE27216D3}" srcOrd="0" destOrd="0" presId="urn:microsoft.com/office/officeart/2008/layout/LinedList"/>
    <dgm:cxn modelId="{09CED880-8447-4B11-ADF6-AADE080B2283}" type="presOf" srcId="{A2310E7E-F401-4CF7-BA82-88E7BA507A65}" destId="{CCFBA8B2-87A9-45F8-A0FF-604E84A449B9}" srcOrd="0" destOrd="0" presId="urn:microsoft.com/office/officeart/2008/layout/LinedList"/>
    <dgm:cxn modelId="{81FB0182-BA0C-485F-89E0-A7FAF4D4AFB5}" type="presOf" srcId="{E7394757-FFF3-488A-B2C1-CDA0D99061DF}" destId="{2025E4E1-7FC4-40A5-B801-2CA41CA4126E}" srcOrd="0" destOrd="0" presId="urn:microsoft.com/office/officeart/2008/layout/LinedList"/>
    <dgm:cxn modelId="{402E48A3-3DE7-41F5-BE00-225648A6059F}" type="presOf" srcId="{7E2F1C14-2759-413E-9315-B863AD019F82}" destId="{262EB4B9-EFA5-43B4-B777-4B2DFA11FE6A}" srcOrd="0" destOrd="0" presId="urn:microsoft.com/office/officeart/2008/layout/LinedList"/>
    <dgm:cxn modelId="{C31D31B0-BC74-402C-A990-636F9EBC64DC}" srcId="{7E2F1C14-2759-413E-9315-B863AD019F82}" destId="{F8C9BB14-8A0E-430B-B56E-C9B016671006}" srcOrd="1" destOrd="0" parTransId="{FF8980D9-C8BE-43C1-AC80-E9AFEB824F82}" sibTransId="{CC90B163-43D0-402C-853E-E40F22867A11}"/>
    <dgm:cxn modelId="{64C310B6-5F25-4DAA-A449-69C122AE43D5}" srcId="{CDBD15C5-9682-4A64-9547-DB8C60595C40}" destId="{A2310E7E-F401-4CF7-BA82-88E7BA507A65}" srcOrd="1" destOrd="0" parTransId="{15577049-F0FF-43E7-B284-E05A793C9F7D}" sibTransId="{73916A65-537E-4DAB-A19D-1886F259314B}"/>
    <dgm:cxn modelId="{5AFF82C7-7EA6-4856-A197-6205E0C2ABED}" type="presOf" srcId="{22663C8C-6437-439B-B900-8DA5AF75EED8}" destId="{01467021-E642-4BB3-88D4-420977C0254F}" srcOrd="0" destOrd="0" presId="urn:microsoft.com/office/officeart/2008/layout/LinedList"/>
    <dgm:cxn modelId="{78F31ACA-1598-4B23-984E-90CA2AB5E7E4}" srcId="{CDBD15C5-9682-4A64-9547-DB8C60595C40}" destId="{1C18605B-66B3-4753-AF09-DD3F16B14A49}" srcOrd="2" destOrd="0" parTransId="{F2EE7611-4F74-4E97-AE5A-3C6AA9056E36}" sibTransId="{CC66B24E-F2E3-42C2-931F-2698E310B206}"/>
    <dgm:cxn modelId="{9A68EFD4-CDBC-4908-BC16-863B39107E2B}" type="presOf" srcId="{CDBD15C5-9682-4A64-9547-DB8C60595C40}" destId="{35D809E3-6CB4-4F2D-9A10-42EA4F877576}" srcOrd="0" destOrd="0" presId="urn:microsoft.com/office/officeart/2008/layout/LinedList"/>
    <dgm:cxn modelId="{0497F0D7-2516-40F3-823F-D5A89A8055A9}" type="presOf" srcId="{8C94E767-FE9B-448E-9BA4-8D10BE196F38}" destId="{2F1EE30D-FCB1-4850-B0F3-DCEFE74D966F}" srcOrd="0" destOrd="0" presId="urn:microsoft.com/office/officeart/2008/layout/LinedList"/>
    <dgm:cxn modelId="{20ED6CD8-BE36-431C-81C3-3F92A14F3D15}" type="presOf" srcId="{02A1E8ED-DB8B-4E46-A96C-EAF4B6734B52}" destId="{3E712A76-4A4D-4646-81BA-ECBD110D3855}" srcOrd="0" destOrd="0" presId="urn:microsoft.com/office/officeart/2008/layout/LinedList"/>
    <dgm:cxn modelId="{104FC4F1-484F-4E7E-BD03-0F5FD97A4CA4}" srcId="{A2310E7E-F401-4CF7-BA82-88E7BA507A65}" destId="{C8EB7464-285A-4F6A-B389-545B0B7DB24A}" srcOrd="0" destOrd="0" parTransId="{63494CE0-5416-4A4E-94B6-AC78759B38D3}" sibTransId="{2062F00B-BA75-4FA8-BC3F-41696BE553CF}"/>
    <dgm:cxn modelId="{A4E1C379-0E7C-4126-A879-E7763C7997C3}" type="presParOf" srcId="{35D809E3-6CB4-4F2D-9A10-42EA4F877576}" destId="{9D605864-E930-4B0D-A247-DA0F241462B4}" srcOrd="0" destOrd="0" presId="urn:microsoft.com/office/officeart/2008/layout/LinedList"/>
    <dgm:cxn modelId="{BEFCE3A0-9D74-4ADC-B01D-49C749AAE2A3}" type="presParOf" srcId="{35D809E3-6CB4-4F2D-9A10-42EA4F877576}" destId="{7FE5EAB6-0A1A-4BE2-A2EB-9DD8EA44E2B4}" srcOrd="1" destOrd="0" presId="urn:microsoft.com/office/officeart/2008/layout/LinedList"/>
    <dgm:cxn modelId="{859C6F9A-CA18-4837-997F-A6704632C7C7}" type="presParOf" srcId="{7FE5EAB6-0A1A-4BE2-A2EB-9DD8EA44E2B4}" destId="{2025E4E1-7FC4-40A5-B801-2CA41CA4126E}" srcOrd="0" destOrd="0" presId="urn:microsoft.com/office/officeart/2008/layout/LinedList"/>
    <dgm:cxn modelId="{518B1324-7444-4527-A603-8E0FF0684F5C}" type="presParOf" srcId="{7FE5EAB6-0A1A-4BE2-A2EB-9DD8EA44E2B4}" destId="{A133E993-4533-47AD-B0AF-DF21D98FCB59}" srcOrd="1" destOrd="0" presId="urn:microsoft.com/office/officeart/2008/layout/LinedList"/>
    <dgm:cxn modelId="{8EB5A7E8-F9D2-45B6-8B9B-EA910AD87A4E}" type="presParOf" srcId="{A133E993-4533-47AD-B0AF-DF21D98FCB59}" destId="{E8FCD958-DDD1-4955-A5E6-1E8677F68F4A}" srcOrd="0" destOrd="0" presId="urn:microsoft.com/office/officeart/2008/layout/LinedList"/>
    <dgm:cxn modelId="{FF2CA1CA-D79E-4807-8AAD-D45155D906FB}" type="presParOf" srcId="{A133E993-4533-47AD-B0AF-DF21D98FCB59}" destId="{D155716D-80D1-414A-BA9D-A06DB7BD9EDA}" srcOrd="1" destOrd="0" presId="urn:microsoft.com/office/officeart/2008/layout/LinedList"/>
    <dgm:cxn modelId="{DB7B6B3F-C373-4B00-BEB1-B0A5245F8235}" type="presParOf" srcId="{D155716D-80D1-414A-BA9D-A06DB7BD9EDA}" destId="{E0815965-A623-4DA3-B24E-76047F20084A}" srcOrd="0" destOrd="0" presId="urn:microsoft.com/office/officeart/2008/layout/LinedList"/>
    <dgm:cxn modelId="{C1AE092A-7A13-4D97-856F-C752F344DFBF}" type="presParOf" srcId="{D155716D-80D1-414A-BA9D-A06DB7BD9EDA}" destId="{01467021-E642-4BB3-88D4-420977C0254F}" srcOrd="1" destOrd="0" presId="urn:microsoft.com/office/officeart/2008/layout/LinedList"/>
    <dgm:cxn modelId="{AEA1663D-704D-44A3-99AA-B575A959DF2C}" type="presParOf" srcId="{D155716D-80D1-414A-BA9D-A06DB7BD9EDA}" destId="{D7EE3A8E-7ADC-42D9-8B2C-BC41661BBCD5}" srcOrd="2" destOrd="0" presId="urn:microsoft.com/office/officeart/2008/layout/LinedList"/>
    <dgm:cxn modelId="{02941450-C028-4678-A4CD-DBB57D2652EA}" type="presParOf" srcId="{A133E993-4533-47AD-B0AF-DF21D98FCB59}" destId="{E77A2AE0-45FD-4DFB-BBCE-DF2B4A9F20C4}" srcOrd="2" destOrd="0" presId="urn:microsoft.com/office/officeart/2008/layout/LinedList"/>
    <dgm:cxn modelId="{1D985B3F-92CE-4F16-AAB2-3E23964F44C1}" type="presParOf" srcId="{A133E993-4533-47AD-B0AF-DF21D98FCB59}" destId="{F6288D1B-0E8E-4ADB-A161-FCBA7B96985A}" srcOrd="3" destOrd="0" presId="urn:microsoft.com/office/officeart/2008/layout/LinedList"/>
    <dgm:cxn modelId="{4FE07F24-B610-4056-A318-AC136CD21C68}" type="presParOf" srcId="{A133E993-4533-47AD-B0AF-DF21D98FCB59}" destId="{1B598E20-283E-4350-9A98-3844C8D46F46}" srcOrd="4" destOrd="0" presId="urn:microsoft.com/office/officeart/2008/layout/LinedList"/>
    <dgm:cxn modelId="{EF0B37B9-EDF9-45B8-9149-6D7EF1AC1A76}" type="presParOf" srcId="{1B598E20-283E-4350-9A98-3844C8D46F46}" destId="{A2F21F6C-6F95-405E-A927-98E522CA4FFD}" srcOrd="0" destOrd="0" presId="urn:microsoft.com/office/officeart/2008/layout/LinedList"/>
    <dgm:cxn modelId="{B985F4E8-C863-4E53-8692-8A2299AC270C}" type="presParOf" srcId="{1B598E20-283E-4350-9A98-3844C8D46F46}" destId="{9FBF8A47-294F-4984-B647-E17D4232B7A6}" srcOrd="1" destOrd="0" presId="urn:microsoft.com/office/officeart/2008/layout/LinedList"/>
    <dgm:cxn modelId="{B0B193C1-3B82-4C36-A62B-A562D8B126F8}" type="presParOf" srcId="{1B598E20-283E-4350-9A98-3844C8D46F46}" destId="{B5B055DF-D928-4A7E-A05B-7355C6D03080}" srcOrd="2" destOrd="0" presId="urn:microsoft.com/office/officeart/2008/layout/LinedList"/>
    <dgm:cxn modelId="{9A849289-E333-486D-8ADE-A1EB0E8E4BCF}" type="presParOf" srcId="{A133E993-4533-47AD-B0AF-DF21D98FCB59}" destId="{2A5F7054-3832-4EA3-AA1D-8CE8D5EA45E6}" srcOrd="5" destOrd="0" presId="urn:microsoft.com/office/officeart/2008/layout/LinedList"/>
    <dgm:cxn modelId="{DEB910D3-2F41-40BB-B2DF-EE76951BA030}" type="presParOf" srcId="{A133E993-4533-47AD-B0AF-DF21D98FCB59}" destId="{A456A41F-1192-456D-ABD8-F354EFA8DBBF}" srcOrd="6" destOrd="0" presId="urn:microsoft.com/office/officeart/2008/layout/LinedList"/>
    <dgm:cxn modelId="{141F0DDA-AD66-4E87-A166-694426341E7B}" type="presParOf" srcId="{35D809E3-6CB4-4F2D-9A10-42EA4F877576}" destId="{C39D40C4-ED6D-4B35-8E99-62B3C9955B68}" srcOrd="2" destOrd="0" presId="urn:microsoft.com/office/officeart/2008/layout/LinedList"/>
    <dgm:cxn modelId="{3468446D-9326-4B70-B18C-CA3F1D0DD049}" type="presParOf" srcId="{35D809E3-6CB4-4F2D-9A10-42EA4F877576}" destId="{EBD476F2-44B2-4B72-A7B8-978DA4220D51}" srcOrd="3" destOrd="0" presId="urn:microsoft.com/office/officeart/2008/layout/LinedList"/>
    <dgm:cxn modelId="{69A1875F-3D02-449F-8B5B-3C6809A38897}" type="presParOf" srcId="{EBD476F2-44B2-4B72-A7B8-978DA4220D51}" destId="{CCFBA8B2-87A9-45F8-A0FF-604E84A449B9}" srcOrd="0" destOrd="0" presId="urn:microsoft.com/office/officeart/2008/layout/LinedList"/>
    <dgm:cxn modelId="{77EFDC42-3715-4C76-87F8-4A739BF86723}" type="presParOf" srcId="{EBD476F2-44B2-4B72-A7B8-978DA4220D51}" destId="{5F2D150A-0467-44D2-A18C-AA51FE6B69EA}" srcOrd="1" destOrd="0" presId="urn:microsoft.com/office/officeart/2008/layout/LinedList"/>
    <dgm:cxn modelId="{2DB2B060-8839-42D8-A7FF-D89EFE960DE7}" type="presParOf" srcId="{5F2D150A-0467-44D2-A18C-AA51FE6B69EA}" destId="{F1708E2A-54D5-4FA0-A674-4D1A9961AAB1}" srcOrd="0" destOrd="0" presId="urn:microsoft.com/office/officeart/2008/layout/LinedList"/>
    <dgm:cxn modelId="{6FAA915C-953A-4895-AB9B-680E6C80EC6A}" type="presParOf" srcId="{5F2D150A-0467-44D2-A18C-AA51FE6B69EA}" destId="{26DCAD73-815C-4AF1-9D12-F888EE07F4B5}" srcOrd="1" destOrd="0" presId="urn:microsoft.com/office/officeart/2008/layout/LinedList"/>
    <dgm:cxn modelId="{448FD486-D282-4DA8-93DC-B4A79D05F37E}" type="presParOf" srcId="{26DCAD73-815C-4AF1-9D12-F888EE07F4B5}" destId="{F3E32F0C-B305-4A3B-943E-FCD7B288DF3D}" srcOrd="0" destOrd="0" presId="urn:microsoft.com/office/officeart/2008/layout/LinedList"/>
    <dgm:cxn modelId="{627F4647-02F7-4DB3-847F-B032B678A7EB}" type="presParOf" srcId="{26DCAD73-815C-4AF1-9D12-F888EE07F4B5}" destId="{93E5813B-3E30-4990-8417-603132C01015}" srcOrd="1" destOrd="0" presId="urn:microsoft.com/office/officeart/2008/layout/LinedList"/>
    <dgm:cxn modelId="{FB0A914B-9137-4D67-9021-28027E0831D4}" type="presParOf" srcId="{26DCAD73-815C-4AF1-9D12-F888EE07F4B5}" destId="{A337B883-F6FF-4B70-A09B-00F51AE7EDB0}" srcOrd="2" destOrd="0" presId="urn:microsoft.com/office/officeart/2008/layout/LinedList"/>
    <dgm:cxn modelId="{0739E5D4-F08C-4447-965C-736152A2AFBF}" type="presParOf" srcId="{5F2D150A-0467-44D2-A18C-AA51FE6B69EA}" destId="{03F7EE01-82A1-46AA-BF09-F24C7B1E811D}" srcOrd="2" destOrd="0" presId="urn:microsoft.com/office/officeart/2008/layout/LinedList"/>
    <dgm:cxn modelId="{3366EFF9-2065-41EC-9B93-A2686689ECC8}" type="presParOf" srcId="{5F2D150A-0467-44D2-A18C-AA51FE6B69EA}" destId="{9FFF603C-CA4F-4DD5-BF4D-C7FC5B9D318E}" srcOrd="3" destOrd="0" presId="urn:microsoft.com/office/officeart/2008/layout/LinedList"/>
    <dgm:cxn modelId="{72EC1FBD-FFC7-4729-B7C4-B937015D708A}" type="presParOf" srcId="{35D809E3-6CB4-4F2D-9A10-42EA4F877576}" destId="{56C41B80-858A-415E-845C-AE8D2E8ED6BE}" srcOrd="4" destOrd="0" presId="urn:microsoft.com/office/officeart/2008/layout/LinedList"/>
    <dgm:cxn modelId="{0B1E27C4-D8EA-4F47-B53A-07676C2EC068}" type="presParOf" srcId="{35D809E3-6CB4-4F2D-9A10-42EA4F877576}" destId="{CDE75770-F419-4D05-8491-C890E1CFF58E}" srcOrd="5" destOrd="0" presId="urn:microsoft.com/office/officeart/2008/layout/LinedList"/>
    <dgm:cxn modelId="{823FCE2C-2280-4391-88AD-43BE595431B2}" type="presParOf" srcId="{CDE75770-F419-4D05-8491-C890E1CFF58E}" destId="{66402733-B8E6-4671-8EC9-C98200164292}" srcOrd="0" destOrd="0" presId="urn:microsoft.com/office/officeart/2008/layout/LinedList"/>
    <dgm:cxn modelId="{59E4C175-A49D-4862-B882-FFFC95746B43}" type="presParOf" srcId="{CDE75770-F419-4D05-8491-C890E1CFF58E}" destId="{5549C5DE-3CC0-4DAB-A7CF-398B0AA05B8E}" srcOrd="1" destOrd="0" presId="urn:microsoft.com/office/officeart/2008/layout/LinedList"/>
    <dgm:cxn modelId="{A38A972A-0EAE-42BF-9668-B0473EA03CB0}" type="presParOf" srcId="{5549C5DE-3CC0-4DAB-A7CF-398B0AA05B8E}" destId="{B85ACC5D-8901-450E-A03C-359298964E82}" srcOrd="0" destOrd="0" presId="urn:microsoft.com/office/officeart/2008/layout/LinedList"/>
    <dgm:cxn modelId="{E0E3B0A0-624E-4465-B6BF-FA30DE69961E}" type="presParOf" srcId="{5549C5DE-3CC0-4DAB-A7CF-398B0AA05B8E}" destId="{29712108-4C5C-4D3B-AD90-500ED7AF6359}" srcOrd="1" destOrd="0" presId="urn:microsoft.com/office/officeart/2008/layout/LinedList"/>
    <dgm:cxn modelId="{24AC26D4-52A7-4782-B68B-EBF4A0F065E2}" type="presParOf" srcId="{29712108-4C5C-4D3B-AD90-500ED7AF6359}" destId="{5CB37193-DD8E-420F-AB99-AC200C268F4A}" srcOrd="0" destOrd="0" presId="urn:microsoft.com/office/officeart/2008/layout/LinedList"/>
    <dgm:cxn modelId="{6A037F5A-4787-4BBD-B691-6115AB29B5EF}" type="presParOf" srcId="{29712108-4C5C-4D3B-AD90-500ED7AF6359}" destId="{C2A93F4A-6873-4086-AF60-75E659E647FE}" srcOrd="1" destOrd="0" presId="urn:microsoft.com/office/officeart/2008/layout/LinedList"/>
    <dgm:cxn modelId="{E8651B8E-0F2C-4968-B061-AD007D3E4169}" type="presParOf" srcId="{29712108-4C5C-4D3B-AD90-500ED7AF6359}" destId="{3B428AE5-2494-49B9-8F56-45A1FB6EE437}" srcOrd="2" destOrd="0" presId="urn:microsoft.com/office/officeart/2008/layout/LinedList"/>
    <dgm:cxn modelId="{7FA3D6BC-608E-4C48-AC2E-EE5D9F45573C}" type="presParOf" srcId="{5549C5DE-3CC0-4DAB-A7CF-398B0AA05B8E}" destId="{0B08AE8B-AB16-404F-A0AC-C8EE031A8B5E}" srcOrd="2" destOrd="0" presId="urn:microsoft.com/office/officeart/2008/layout/LinedList"/>
    <dgm:cxn modelId="{50B0E548-4FF5-4D07-BB03-391C2EC15C4B}" type="presParOf" srcId="{5549C5DE-3CC0-4DAB-A7CF-398B0AA05B8E}" destId="{C42627B2-1F7E-467B-A02F-5FE3B9E657CB}" srcOrd="3" destOrd="0" presId="urn:microsoft.com/office/officeart/2008/layout/LinedList"/>
    <dgm:cxn modelId="{DE988CE3-3138-41F1-AE3B-CE04A3A559BE}" type="presParOf" srcId="{5549C5DE-3CC0-4DAB-A7CF-398B0AA05B8E}" destId="{40946801-D331-4CAE-9751-20869675E982}" srcOrd="4" destOrd="0" presId="urn:microsoft.com/office/officeart/2008/layout/LinedList"/>
    <dgm:cxn modelId="{1D32F5AF-9FBF-4176-99A9-ED2EDAF98AF7}" type="presParOf" srcId="{40946801-D331-4CAE-9751-20869675E982}" destId="{4A2C0C72-A8CD-4F77-A2DD-4740293BE14D}" srcOrd="0" destOrd="0" presId="urn:microsoft.com/office/officeart/2008/layout/LinedList"/>
    <dgm:cxn modelId="{964BF344-44D0-4DC0-BC42-FDBAF61E5AE1}" type="presParOf" srcId="{40946801-D331-4CAE-9751-20869675E982}" destId="{3E712A76-4A4D-4646-81BA-ECBD110D3855}" srcOrd="1" destOrd="0" presId="urn:microsoft.com/office/officeart/2008/layout/LinedList"/>
    <dgm:cxn modelId="{3A5F918B-C14B-4D5F-A22E-93F77D4AD9F3}" type="presParOf" srcId="{40946801-D331-4CAE-9751-20869675E982}" destId="{ED241B65-351E-4FC8-83F8-1B131C73242C}" srcOrd="2" destOrd="0" presId="urn:microsoft.com/office/officeart/2008/layout/LinedList"/>
    <dgm:cxn modelId="{F0DDBF2F-C773-4903-A343-7DB0035861FC}" type="presParOf" srcId="{5549C5DE-3CC0-4DAB-A7CF-398B0AA05B8E}" destId="{8C26CDD0-35B1-4EBF-8AF3-6EFCB945D849}" srcOrd="5" destOrd="0" presId="urn:microsoft.com/office/officeart/2008/layout/LinedList"/>
    <dgm:cxn modelId="{040BB2F1-028E-4000-B70A-B0163A38347E}" type="presParOf" srcId="{5549C5DE-3CC0-4DAB-A7CF-398B0AA05B8E}" destId="{FDCA6157-5201-4B63-B57D-A7024100EF4F}" srcOrd="6" destOrd="0" presId="urn:microsoft.com/office/officeart/2008/layout/LinedList"/>
    <dgm:cxn modelId="{BC93FF2C-7FE3-4C5A-80DA-A8372716300D}" type="presParOf" srcId="{5549C5DE-3CC0-4DAB-A7CF-398B0AA05B8E}" destId="{B9C4A35D-8C6D-4ED9-956B-4F0B48BE5E85}" srcOrd="7" destOrd="0" presId="urn:microsoft.com/office/officeart/2008/layout/LinedList"/>
    <dgm:cxn modelId="{87DA711C-F233-4C6C-A37D-0372B1B30084}" type="presParOf" srcId="{B9C4A35D-8C6D-4ED9-956B-4F0B48BE5E85}" destId="{C448CCAE-9B24-4AC2-B608-F97F7A0535ED}" srcOrd="0" destOrd="0" presId="urn:microsoft.com/office/officeart/2008/layout/LinedList"/>
    <dgm:cxn modelId="{85270033-6BB3-41AD-9DE0-6349D6DCFA83}" type="presParOf" srcId="{B9C4A35D-8C6D-4ED9-956B-4F0B48BE5E85}" destId="{8E07336E-B359-44C6-8B09-43568DCFA580}" srcOrd="1" destOrd="0" presId="urn:microsoft.com/office/officeart/2008/layout/LinedList"/>
    <dgm:cxn modelId="{B985475F-F100-41ED-9C74-9A73E112DCB3}" type="presParOf" srcId="{B9C4A35D-8C6D-4ED9-956B-4F0B48BE5E85}" destId="{3BB18C8A-6695-4576-A5D2-68E2B6C672DE}" srcOrd="2" destOrd="0" presId="urn:microsoft.com/office/officeart/2008/layout/LinedList"/>
    <dgm:cxn modelId="{6615B6BB-131A-4EFC-AAD3-FDCBD1D45EF2}" type="presParOf" srcId="{5549C5DE-3CC0-4DAB-A7CF-398B0AA05B8E}" destId="{DC6256C5-1468-4D7D-883F-1D91CB06EC8A}" srcOrd="8" destOrd="0" presId="urn:microsoft.com/office/officeart/2008/layout/LinedList"/>
    <dgm:cxn modelId="{BC41091C-0822-42B0-A4F0-7A74F9342BAD}" type="presParOf" srcId="{5549C5DE-3CC0-4DAB-A7CF-398B0AA05B8E}" destId="{23A92080-B403-4426-B57C-EF149FB83997}" srcOrd="9" destOrd="0" presId="urn:microsoft.com/office/officeart/2008/layout/LinedList"/>
    <dgm:cxn modelId="{42848007-8E50-4791-A2D7-BFC2A9EE3618}" type="presParOf" srcId="{35D809E3-6CB4-4F2D-9A10-42EA4F877576}" destId="{612D55F1-C729-4A32-96E7-1F29A759D21B}" srcOrd="6" destOrd="0" presId="urn:microsoft.com/office/officeart/2008/layout/LinedList"/>
    <dgm:cxn modelId="{E2121335-21CF-42B1-884C-8E2248406D22}" type="presParOf" srcId="{35D809E3-6CB4-4F2D-9A10-42EA4F877576}" destId="{EECD8092-4735-4FB7-BAF3-D8C728D3DF46}" srcOrd="7" destOrd="0" presId="urn:microsoft.com/office/officeart/2008/layout/LinedList"/>
    <dgm:cxn modelId="{8F5BFB93-BC3B-44EC-BF58-2D4C95F4B40F}" type="presParOf" srcId="{EECD8092-4735-4FB7-BAF3-D8C728D3DF46}" destId="{262EB4B9-EFA5-43B4-B777-4B2DFA11FE6A}" srcOrd="0" destOrd="0" presId="urn:microsoft.com/office/officeart/2008/layout/LinedList"/>
    <dgm:cxn modelId="{328DC98E-723C-49C6-9B37-7E35C23E70BA}" type="presParOf" srcId="{EECD8092-4735-4FB7-BAF3-D8C728D3DF46}" destId="{FAE35A85-9A8B-46C0-A6EC-E7A16652D455}" srcOrd="1" destOrd="0" presId="urn:microsoft.com/office/officeart/2008/layout/LinedList"/>
    <dgm:cxn modelId="{B18A71CA-8373-4608-9817-636BC71734AF}" type="presParOf" srcId="{FAE35A85-9A8B-46C0-A6EC-E7A16652D455}" destId="{7A9E930C-FD3C-4AAC-938C-8E35127F2225}" srcOrd="0" destOrd="0" presId="urn:microsoft.com/office/officeart/2008/layout/LinedList"/>
    <dgm:cxn modelId="{702A3B6B-25C7-4032-B072-44ABD448D958}" type="presParOf" srcId="{FAE35A85-9A8B-46C0-A6EC-E7A16652D455}" destId="{1BAF1F60-BBC5-4507-B03A-F70C904087A9}" srcOrd="1" destOrd="0" presId="urn:microsoft.com/office/officeart/2008/layout/LinedList"/>
    <dgm:cxn modelId="{0B53D187-13D8-4A38-97F1-00C321ACC3D3}" type="presParOf" srcId="{1BAF1F60-BBC5-4507-B03A-F70C904087A9}" destId="{B4D10FB8-CE3C-49ED-A041-3BE67195272B}" srcOrd="0" destOrd="0" presId="urn:microsoft.com/office/officeart/2008/layout/LinedList"/>
    <dgm:cxn modelId="{2B40FCB2-CC00-457F-8E1D-B70FEFA15E82}" type="presParOf" srcId="{1BAF1F60-BBC5-4507-B03A-F70C904087A9}" destId="{2F1EE30D-FCB1-4850-B0F3-DCEFE74D966F}" srcOrd="1" destOrd="0" presId="urn:microsoft.com/office/officeart/2008/layout/LinedList"/>
    <dgm:cxn modelId="{0F1BC24D-FCC7-4434-9DF5-E212C4CB6BB9}" type="presParOf" srcId="{1BAF1F60-BBC5-4507-B03A-F70C904087A9}" destId="{617AF382-19FB-4806-A471-6C990BFAAFDD}" srcOrd="2" destOrd="0" presId="urn:microsoft.com/office/officeart/2008/layout/LinedList"/>
    <dgm:cxn modelId="{E392E5C5-18C9-4A58-BC3E-25856BE24FFF}" type="presParOf" srcId="{FAE35A85-9A8B-46C0-A6EC-E7A16652D455}" destId="{F93B0669-66E2-4391-8FA9-47E4183BCA0E}" srcOrd="2" destOrd="0" presId="urn:microsoft.com/office/officeart/2008/layout/LinedList"/>
    <dgm:cxn modelId="{5643B976-B4D5-47B8-97BE-86420AC033DF}" type="presParOf" srcId="{FAE35A85-9A8B-46C0-A6EC-E7A16652D455}" destId="{45EE3536-1755-4767-9ADE-D46BE4F72F23}" srcOrd="3" destOrd="0" presId="urn:microsoft.com/office/officeart/2008/layout/LinedList"/>
    <dgm:cxn modelId="{06803EAA-0009-4FFA-A7E4-38356A802ED0}" type="presParOf" srcId="{FAE35A85-9A8B-46C0-A6EC-E7A16652D455}" destId="{8CC467EB-A72C-4076-BBE4-1BD2630DDE7C}" srcOrd="4" destOrd="0" presId="urn:microsoft.com/office/officeart/2008/layout/LinedList"/>
    <dgm:cxn modelId="{0974DB9C-3288-433D-A562-87A80186ADDD}" type="presParOf" srcId="{8CC467EB-A72C-4076-BBE4-1BD2630DDE7C}" destId="{3D2D0AD6-E244-48AB-9E82-552AF170B16F}" srcOrd="0" destOrd="0" presId="urn:microsoft.com/office/officeart/2008/layout/LinedList"/>
    <dgm:cxn modelId="{34492D39-7BED-4BF6-8B5B-64E43BEEE6DC}" type="presParOf" srcId="{8CC467EB-A72C-4076-BBE4-1BD2630DDE7C}" destId="{3865A088-F2AA-4204-9226-5BDFE27216D3}" srcOrd="1" destOrd="0" presId="urn:microsoft.com/office/officeart/2008/layout/LinedList"/>
    <dgm:cxn modelId="{75349D66-8D5A-4EAE-95DF-065D664001A1}" type="presParOf" srcId="{8CC467EB-A72C-4076-BBE4-1BD2630DDE7C}" destId="{7C515B7F-1952-48C2-9B53-C4CAAB9E919F}" srcOrd="2" destOrd="0" presId="urn:microsoft.com/office/officeart/2008/layout/LinedList"/>
    <dgm:cxn modelId="{61BDA23B-4394-4A91-A8B6-744EF072FD83}" type="presParOf" srcId="{FAE35A85-9A8B-46C0-A6EC-E7A16652D455}" destId="{AC9EC375-57CF-411E-ABBA-2879065AF51A}" srcOrd="5" destOrd="0" presId="urn:microsoft.com/office/officeart/2008/layout/LinedList"/>
    <dgm:cxn modelId="{48693EA3-D3BC-4930-81FF-9C3C2F2E7BC7}" type="presParOf" srcId="{FAE35A85-9A8B-46C0-A6EC-E7A16652D455}" destId="{81C17020-6798-45EB-A42E-B945A8477AA0}" srcOrd="6" destOrd="0" presId="urn:microsoft.com/office/officeart/2008/layout/LinedList"/>
    <dgm:cxn modelId="{7BE9E8BA-0274-401C-BC8F-1F88262093A5}" type="presParOf" srcId="{FAE35A85-9A8B-46C0-A6EC-E7A16652D455}" destId="{E9E8D695-ED28-4B3E-91FE-A03B9BAB1C37}" srcOrd="7" destOrd="0" presId="urn:microsoft.com/office/officeart/2008/layout/LinedList"/>
    <dgm:cxn modelId="{AE66CC38-B920-4705-97B2-3F9E4A8080F1}" type="presParOf" srcId="{E9E8D695-ED28-4B3E-91FE-A03B9BAB1C37}" destId="{10D66B12-1826-4025-9291-412B2131605A}" srcOrd="0" destOrd="0" presId="urn:microsoft.com/office/officeart/2008/layout/LinedList"/>
    <dgm:cxn modelId="{B69464EC-4CDD-4E2C-A36A-6417F27BA1F9}" type="presParOf" srcId="{E9E8D695-ED28-4B3E-91FE-A03B9BAB1C37}" destId="{8CC02EDE-97C0-4175-86F0-468F8F61E6EE}" srcOrd="1" destOrd="0" presId="urn:microsoft.com/office/officeart/2008/layout/LinedList"/>
    <dgm:cxn modelId="{1341A5DC-1CFD-4F29-B1F7-0092D09B6388}" type="presParOf" srcId="{E9E8D695-ED28-4B3E-91FE-A03B9BAB1C37}" destId="{476D31DE-BB9D-4626-BE24-16713066768D}" srcOrd="2" destOrd="0" presId="urn:microsoft.com/office/officeart/2008/layout/LinedList"/>
    <dgm:cxn modelId="{78C0D6CB-4288-4996-B4DF-B74067F78CA4}" type="presParOf" srcId="{FAE35A85-9A8B-46C0-A6EC-E7A16652D455}" destId="{AC9D30B1-9B54-4309-A800-C11A154AEAF9}" srcOrd="8" destOrd="0" presId="urn:microsoft.com/office/officeart/2008/layout/LinedList"/>
    <dgm:cxn modelId="{FE7F304B-756D-4565-9180-9F7C161D1BD4}" type="presParOf" srcId="{FAE35A85-9A8B-46C0-A6EC-E7A16652D455}" destId="{A94D8D27-763C-47F8-BA03-3B150705D71A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7AA8CE7-6B7B-4B31-928D-E8D7B16A466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D12AAC-4688-4867-A04C-059C6E022B04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We cannot provide an updated I-20 for students to receive their Social Security Card until after the Census date, February 2nd. </a:t>
          </a:r>
          <a:endParaRPr lang="en-US" dirty="0">
            <a:solidFill>
              <a:srgbClr val="00275D"/>
            </a:solidFill>
          </a:endParaRPr>
        </a:p>
      </dgm:t>
    </dgm:pt>
    <dgm:pt modelId="{6ACC4BF0-4DB0-4E27-BCCE-682F45B26F34}" type="parTrans" cxnId="{CD80A373-8CCC-46B9-BA11-DB8F4A1E8AFE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F22C9A65-15FB-405A-9048-BDA15CE36B05}" type="sibTrans" cxnId="{CD80A373-8CCC-46B9-BA11-DB8F4A1E8AFE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B2C09480-10FC-47BA-9E4A-B445E1350B47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Students cannot be paid until they have received their Social Security Number </a:t>
          </a:r>
        </a:p>
      </dgm:t>
    </dgm:pt>
    <dgm:pt modelId="{8ECBE061-09D9-43A4-AFCF-4B7EF3D2A269}" type="parTrans" cxnId="{16E00530-4595-4640-AC7A-A1D1163A7357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CABCFA34-C14D-4BF6-BE35-4B8E70E60B6B}" type="sibTrans" cxnId="{16E00530-4595-4640-AC7A-A1D1163A7357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B8655FEE-02F6-438C-ADAD-74B574B750BF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Need up to 6 weeks of funding for once you arrive here</a:t>
          </a:r>
        </a:p>
      </dgm:t>
    </dgm:pt>
    <dgm:pt modelId="{85E262C5-94DD-4CC6-B309-C0FFE140C2AE}" type="parTrans" cxnId="{CEA4A442-F7C6-4C8F-BECF-C134E99F7156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2A72A618-D3D5-4BED-A614-BED814DF21F3}" type="sibTrans" cxnId="{CEA4A442-F7C6-4C8F-BECF-C134E99F7156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2057EB8C-7EB5-4652-80DC-AA7E870E5D8D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We cannot expedite this, the Census date is a federal requirement</a:t>
          </a:r>
        </a:p>
      </dgm:t>
    </dgm:pt>
    <dgm:pt modelId="{424D4364-C655-47E4-AE3F-2AEDEB4B6013}" type="parTrans" cxnId="{3D0D0642-0F66-4145-B2FD-E8846E654065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A1A6EBB1-7F22-42B1-BAD6-25060E706104}" type="sibTrans" cxnId="{3D0D0642-0F66-4145-B2FD-E8846E654065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41530AB5-DFF2-4CEB-B1BB-CED8E0415A4E}" type="pres">
      <dgm:prSet presAssocID="{67AA8CE7-6B7B-4B31-928D-E8D7B16A4664}" presName="vert0" presStyleCnt="0">
        <dgm:presLayoutVars>
          <dgm:dir/>
          <dgm:animOne val="branch"/>
          <dgm:animLvl val="lvl"/>
        </dgm:presLayoutVars>
      </dgm:prSet>
      <dgm:spPr/>
    </dgm:pt>
    <dgm:pt modelId="{1A34A60D-A937-47BE-81EB-2E0BCCA71C7F}" type="pres">
      <dgm:prSet presAssocID="{DFD12AAC-4688-4867-A04C-059C6E022B04}" presName="thickLine" presStyleLbl="alignNode1" presStyleIdx="0" presStyleCnt="4"/>
      <dgm:spPr/>
    </dgm:pt>
    <dgm:pt modelId="{8DB158BB-36F6-420A-A22C-D98F4EAA73E1}" type="pres">
      <dgm:prSet presAssocID="{DFD12AAC-4688-4867-A04C-059C6E022B04}" presName="horz1" presStyleCnt="0"/>
      <dgm:spPr/>
    </dgm:pt>
    <dgm:pt modelId="{193F7B2F-903D-42C3-9AB2-E17236B648D9}" type="pres">
      <dgm:prSet presAssocID="{DFD12AAC-4688-4867-A04C-059C6E022B04}" presName="tx1" presStyleLbl="revTx" presStyleIdx="0" presStyleCnt="4"/>
      <dgm:spPr/>
    </dgm:pt>
    <dgm:pt modelId="{FACC3983-EDDB-48A5-A3CC-38FAD0408798}" type="pres">
      <dgm:prSet presAssocID="{DFD12AAC-4688-4867-A04C-059C6E022B04}" presName="vert1" presStyleCnt="0"/>
      <dgm:spPr/>
    </dgm:pt>
    <dgm:pt modelId="{77E65710-D562-4DF9-9BA0-8069348139BC}" type="pres">
      <dgm:prSet presAssocID="{B2C09480-10FC-47BA-9E4A-B445E1350B47}" presName="thickLine" presStyleLbl="alignNode1" presStyleIdx="1" presStyleCnt="4"/>
      <dgm:spPr/>
    </dgm:pt>
    <dgm:pt modelId="{4292194E-1C31-487B-AF13-BFB3ABF40F33}" type="pres">
      <dgm:prSet presAssocID="{B2C09480-10FC-47BA-9E4A-B445E1350B47}" presName="horz1" presStyleCnt="0"/>
      <dgm:spPr/>
    </dgm:pt>
    <dgm:pt modelId="{86BC947F-EC12-442E-B0CC-9A79564196A2}" type="pres">
      <dgm:prSet presAssocID="{B2C09480-10FC-47BA-9E4A-B445E1350B47}" presName="tx1" presStyleLbl="revTx" presStyleIdx="1" presStyleCnt="4"/>
      <dgm:spPr/>
    </dgm:pt>
    <dgm:pt modelId="{CBA657F5-4032-4DDD-AFA5-83E804414497}" type="pres">
      <dgm:prSet presAssocID="{B2C09480-10FC-47BA-9E4A-B445E1350B47}" presName="vert1" presStyleCnt="0"/>
      <dgm:spPr/>
    </dgm:pt>
    <dgm:pt modelId="{FD3DD0C0-DA50-45BF-9197-C7DD52824CA1}" type="pres">
      <dgm:prSet presAssocID="{B8655FEE-02F6-438C-ADAD-74B574B750BF}" presName="thickLine" presStyleLbl="alignNode1" presStyleIdx="2" presStyleCnt="4"/>
      <dgm:spPr/>
    </dgm:pt>
    <dgm:pt modelId="{93424A9D-08D7-4093-8085-4816E803C06E}" type="pres">
      <dgm:prSet presAssocID="{B8655FEE-02F6-438C-ADAD-74B574B750BF}" presName="horz1" presStyleCnt="0"/>
      <dgm:spPr/>
    </dgm:pt>
    <dgm:pt modelId="{D9E25C54-F1D7-4198-AEE8-8BD78BDEF328}" type="pres">
      <dgm:prSet presAssocID="{B8655FEE-02F6-438C-ADAD-74B574B750BF}" presName="tx1" presStyleLbl="revTx" presStyleIdx="2" presStyleCnt="4"/>
      <dgm:spPr/>
    </dgm:pt>
    <dgm:pt modelId="{002848AD-7EA4-4940-B772-C7320847EC4D}" type="pres">
      <dgm:prSet presAssocID="{B8655FEE-02F6-438C-ADAD-74B574B750BF}" presName="vert1" presStyleCnt="0"/>
      <dgm:spPr/>
    </dgm:pt>
    <dgm:pt modelId="{16781FC1-7AF9-48AF-BBDB-F6D37111CD08}" type="pres">
      <dgm:prSet presAssocID="{2057EB8C-7EB5-4652-80DC-AA7E870E5D8D}" presName="thickLine" presStyleLbl="alignNode1" presStyleIdx="3" presStyleCnt="4"/>
      <dgm:spPr/>
    </dgm:pt>
    <dgm:pt modelId="{04EC1837-6265-4BED-AC57-0F94B4A6557B}" type="pres">
      <dgm:prSet presAssocID="{2057EB8C-7EB5-4652-80DC-AA7E870E5D8D}" presName="horz1" presStyleCnt="0"/>
      <dgm:spPr/>
    </dgm:pt>
    <dgm:pt modelId="{6CEDABF5-1B61-449A-9435-5272283EAA53}" type="pres">
      <dgm:prSet presAssocID="{2057EB8C-7EB5-4652-80DC-AA7E870E5D8D}" presName="tx1" presStyleLbl="revTx" presStyleIdx="3" presStyleCnt="4"/>
      <dgm:spPr/>
    </dgm:pt>
    <dgm:pt modelId="{DDE33C94-1FCB-4A72-AEEB-96BBD1BD6CFD}" type="pres">
      <dgm:prSet presAssocID="{2057EB8C-7EB5-4652-80DC-AA7E870E5D8D}" presName="vert1" presStyleCnt="0"/>
      <dgm:spPr/>
    </dgm:pt>
  </dgm:ptLst>
  <dgm:cxnLst>
    <dgm:cxn modelId="{D751040D-1C61-47FA-92F1-06DFA27B5D18}" type="presOf" srcId="{67AA8CE7-6B7B-4B31-928D-E8D7B16A4664}" destId="{41530AB5-DFF2-4CEB-B1BB-CED8E0415A4E}" srcOrd="0" destOrd="0" presId="urn:microsoft.com/office/officeart/2008/layout/LinedList"/>
    <dgm:cxn modelId="{16E00530-4595-4640-AC7A-A1D1163A7357}" srcId="{67AA8CE7-6B7B-4B31-928D-E8D7B16A4664}" destId="{B2C09480-10FC-47BA-9E4A-B445E1350B47}" srcOrd="1" destOrd="0" parTransId="{8ECBE061-09D9-43A4-AFCF-4B7EF3D2A269}" sibTransId="{CABCFA34-C14D-4BF6-BE35-4B8E70E60B6B}"/>
    <dgm:cxn modelId="{48060641-34AD-48A6-8383-5A31D849595D}" type="presOf" srcId="{B2C09480-10FC-47BA-9E4A-B445E1350B47}" destId="{86BC947F-EC12-442E-B0CC-9A79564196A2}" srcOrd="0" destOrd="0" presId="urn:microsoft.com/office/officeart/2008/layout/LinedList"/>
    <dgm:cxn modelId="{3D0D0642-0F66-4145-B2FD-E8846E654065}" srcId="{67AA8CE7-6B7B-4B31-928D-E8D7B16A4664}" destId="{2057EB8C-7EB5-4652-80DC-AA7E870E5D8D}" srcOrd="3" destOrd="0" parTransId="{424D4364-C655-47E4-AE3F-2AEDEB4B6013}" sibTransId="{A1A6EBB1-7F22-42B1-BAD6-25060E706104}"/>
    <dgm:cxn modelId="{CEA4A442-F7C6-4C8F-BECF-C134E99F7156}" srcId="{67AA8CE7-6B7B-4B31-928D-E8D7B16A4664}" destId="{B8655FEE-02F6-438C-ADAD-74B574B750BF}" srcOrd="2" destOrd="0" parTransId="{85E262C5-94DD-4CC6-B309-C0FFE140C2AE}" sibTransId="{2A72A618-D3D5-4BED-A614-BED814DF21F3}"/>
    <dgm:cxn modelId="{CD80A373-8CCC-46B9-BA11-DB8F4A1E8AFE}" srcId="{67AA8CE7-6B7B-4B31-928D-E8D7B16A4664}" destId="{DFD12AAC-4688-4867-A04C-059C6E022B04}" srcOrd="0" destOrd="0" parTransId="{6ACC4BF0-4DB0-4E27-BCCE-682F45B26F34}" sibTransId="{F22C9A65-15FB-405A-9048-BDA15CE36B05}"/>
    <dgm:cxn modelId="{B6780B59-7655-4315-B5B0-AD59491F8D29}" type="presOf" srcId="{DFD12AAC-4688-4867-A04C-059C6E022B04}" destId="{193F7B2F-903D-42C3-9AB2-E17236B648D9}" srcOrd="0" destOrd="0" presId="urn:microsoft.com/office/officeart/2008/layout/LinedList"/>
    <dgm:cxn modelId="{974C4DAE-8065-43BA-9157-DEB056890DAE}" type="presOf" srcId="{B8655FEE-02F6-438C-ADAD-74B574B750BF}" destId="{D9E25C54-F1D7-4198-AEE8-8BD78BDEF328}" srcOrd="0" destOrd="0" presId="urn:microsoft.com/office/officeart/2008/layout/LinedList"/>
    <dgm:cxn modelId="{2B10B3AF-8D1D-4FE8-8417-143B9D44FE22}" type="presOf" srcId="{2057EB8C-7EB5-4652-80DC-AA7E870E5D8D}" destId="{6CEDABF5-1B61-449A-9435-5272283EAA53}" srcOrd="0" destOrd="0" presId="urn:microsoft.com/office/officeart/2008/layout/LinedList"/>
    <dgm:cxn modelId="{19F5EAC5-DDB5-4C0D-B069-7E467C9DFD00}" type="presParOf" srcId="{41530AB5-DFF2-4CEB-B1BB-CED8E0415A4E}" destId="{1A34A60D-A937-47BE-81EB-2E0BCCA71C7F}" srcOrd="0" destOrd="0" presId="urn:microsoft.com/office/officeart/2008/layout/LinedList"/>
    <dgm:cxn modelId="{00ECE5CA-2DAA-4573-9F4A-4FFF0623BA85}" type="presParOf" srcId="{41530AB5-DFF2-4CEB-B1BB-CED8E0415A4E}" destId="{8DB158BB-36F6-420A-A22C-D98F4EAA73E1}" srcOrd="1" destOrd="0" presId="urn:microsoft.com/office/officeart/2008/layout/LinedList"/>
    <dgm:cxn modelId="{9DFF628D-E190-4016-A2CF-175623E666B8}" type="presParOf" srcId="{8DB158BB-36F6-420A-A22C-D98F4EAA73E1}" destId="{193F7B2F-903D-42C3-9AB2-E17236B648D9}" srcOrd="0" destOrd="0" presId="urn:microsoft.com/office/officeart/2008/layout/LinedList"/>
    <dgm:cxn modelId="{45AC4131-F4A4-4728-A183-63ABA85D374A}" type="presParOf" srcId="{8DB158BB-36F6-420A-A22C-D98F4EAA73E1}" destId="{FACC3983-EDDB-48A5-A3CC-38FAD0408798}" srcOrd="1" destOrd="0" presId="urn:microsoft.com/office/officeart/2008/layout/LinedList"/>
    <dgm:cxn modelId="{4644683C-11A0-4235-9A2C-205D53B52B88}" type="presParOf" srcId="{41530AB5-DFF2-4CEB-B1BB-CED8E0415A4E}" destId="{77E65710-D562-4DF9-9BA0-8069348139BC}" srcOrd="2" destOrd="0" presId="urn:microsoft.com/office/officeart/2008/layout/LinedList"/>
    <dgm:cxn modelId="{0670DCBA-5989-46EC-BB73-1E5BCD426AEC}" type="presParOf" srcId="{41530AB5-DFF2-4CEB-B1BB-CED8E0415A4E}" destId="{4292194E-1C31-487B-AF13-BFB3ABF40F33}" srcOrd="3" destOrd="0" presId="urn:microsoft.com/office/officeart/2008/layout/LinedList"/>
    <dgm:cxn modelId="{05096564-2C96-438E-83AD-4DFB922B1283}" type="presParOf" srcId="{4292194E-1C31-487B-AF13-BFB3ABF40F33}" destId="{86BC947F-EC12-442E-B0CC-9A79564196A2}" srcOrd="0" destOrd="0" presId="urn:microsoft.com/office/officeart/2008/layout/LinedList"/>
    <dgm:cxn modelId="{22E52899-CDEC-47AD-BD1A-D4DB4E97B18D}" type="presParOf" srcId="{4292194E-1C31-487B-AF13-BFB3ABF40F33}" destId="{CBA657F5-4032-4DDD-AFA5-83E804414497}" srcOrd="1" destOrd="0" presId="urn:microsoft.com/office/officeart/2008/layout/LinedList"/>
    <dgm:cxn modelId="{FB66AE7D-FA70-4DD7-9D40-F6C1449180F7}" type="presParOf" srcId="{41530AB5-DFF2-4CEB-B1BB-CED8E0415A4E}" destId="{FD3DD0C0-DA50-45BF-9197-C7DD52824CA1}" srcOrd="4" destOrd="0" presId="urn:microsoft.com/office/officeart/2008/layout/LinedList"/>
    <dgm:cxn modelId="{9289DB0A-A384-4F79-9317-49273136E500}" type="presParOf" srcId="{41530AB5-DFF2-4CEB-B1BB-CED8E0415A4E}" destId="{93424A9D-08D7-4093-8085-4816E803C06E}" srcOrd="5" destOrd="0" presId="urn:microsoft.com/office/officeart/2008/layout/LinedList"/>
    <dgm:cxn modelId="{7A82E655-72D0-49A2-A747-C5077E25CD32}" type="presParOf" srcId="{93424A9D-08D7-4093-8085-4816E803C06E}" destId="{D9E25C54-F1D7-4198-AEE8-8BD78BDEF328}" srcOrd="0" destOrd="0" presId="urn:microsoft.com/office/officeart/2008/layout/LinedList"/>
    <dgm:cxn modelId="{D2DE29E5-ACD8-4E4B-BF09-002D12FA9E8E}" type="presParOf" srcId="{93424A9D-08D7-4093-8085-4816E803C06E}" destId="{002848AD-7EA4-4940-B772-C7320847EC4D}" srcOrd="1" destOrd="0" presId="urn:microsoft.com/office/officeart/2008/layout/LinedList"/>
    <dgm:cxn modelId="{893917A0-7B5D-481C-B400-9F797E2FF75B}" type="presParOf" srcId="{41530AB5-DFF2-4CEB-B1BB-CED8E0415A4E}" destId="{16781FC1-7AF9-48AF-BBDB-F6D37111CD08}" srcOrd="6" destOrd="0" presId="urn:microsoft.com/office/officeart/2008/layout/LinedList"/>
    <dgm:cxn modelId="{3511A287-6346-4834-B8FD-149D84D8819C}" type="presParOf" srcId="{41530AB5-DFF2-4CEB-B1BB-CED8E0415A4E}" destId="{04EC1837-6265-4BED-AC57-0F94B4A6557B}" srcOrd="7" destOrd="0" presId="urn:microsoft.com/office/officeart/2008/layout/LinedList"/>
    <dgm:cxn modelId="{105EC6DF-9750-434E-B297-296D709CFBE0}" type="presParOf" srcId="{04EC1837-6265-4BED-AC57-0F94B4A6557B}" destId="{6CEDABF5-1B61-449A-9435-5272283EAA53}" srcOrd="0" destOrd="0" presId="urn:microsoft.com/office/officeart/2008/layout/LinedList"/>
    <dgm:cxn modelId="{D1436006-13D2-4AB8-9853-88F6253ED0FA}" type="presParOf" srcId="{04EC1837-6265-4BED-AC57-0F94B4A6557B}" destId="{DDE33C94-1FCB-4A72-AEEB-96BBD1BD6C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77EF94C-8B11-473B-BDAA-884432BDE9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5DF9ADE-6145-4794-9B28-B8FE1420AFD5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Grace Period</a:t>
          </a:r>
        </a:p>
      </dgm:t>
    </dgm:pt>
    <dgm:pt modelId="{A6AAE082-ECE9-4EE7-99E0-49C942BAD4D7}" type="parTrans" cxnId="{6883AE3E-049B-408A-BCAD-1627CCF2F9BC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E6C2D960-817B-4584-8E18-992816AF8FAE}" type="sibTrans" cxnId="{6883AE3E-049B-408A-BCAD-1627CCF2F9BC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264A5E47-B281-472E-88D9-32D928DA0E86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60 days</a:t>
          </a:r>
        </a:p>
      </dgm:t>
    </dgm:pt>
    <dgm:pt modelId="{13253334-2A41-4C4F-B00D-82FA6A038DA9}" type="parTrans" cxnId="{6CF2A3BF-44AC-4196-81DE-0A70A6410A81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D336514D-1810-432B-952F-CBFEBB6F8DC2}" type="sibTrans" cxnId="{6CF2A3BF-44AC-4196-81DE-0A70A6410A81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90604DF3-BD2D-4B78-A239-351D599984BA}">
      <dgm:prSet/>
      <dgm:spPr/>
      <dgm:t>
        <a:bodyPr/>
        <a:lstStyle/>
        <a:p>
          <a:r>
            <a:rPr lang="en-US" dirty="0">
              <a:solidFill>
                <a:srgbClr val="00275D"/>
              </a:solidFill>
            </a:rPr>
            <a:t>Transfer or change level, return home, change of status, apply for OPT</a:t>
          </a:r>
        </a:p>
      </dgm:t>
    </dgm:pt>
    <dgm:pt modelId="{1439C0F0-3189-469B-B5FD-12D0BFA46681}" type="parTrans" cxnId="{5FDB61BF-474A-4B38-A81C-D958B8FB5811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F6EABC00-E645-4FC3-B4E1-8B1E76CEFB0C}" type="sibTrans" cxnId="{5FDB61BF-474A-4B38-A81C-D958B8FB5811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23B5DD36-25DF-4652-8356-338D39AC4C9C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115A757E-1D08-419D-905B-1C5C400467DB}" type="parTrans" cxnId="{9302301D-1ADB-43F3-BC4D-6732C455738D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D27763A8-97BB-48C7-95E6-1EEB3F892630}" type="sibTrans" cxnId="{9302301D-1ADB-43F3-BC4D-6732C455738D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AC91AB33-13CA-486A-8CBF-AE392B299E78}" type="pres">
      <dgm:prSet presAssocID="{B77EF94C-8B11-473B-BDAA-884432BDE92E}" presName="vert0" presStyleCnt="0">
        <dgm:presLayoutVars>
          <dgm:dir/>
          <dgm:animOne val="branch"/>
          <dgm:animLvl val="lvl"/>
        </dgm:presLayoutVars>
      </dgm:prSet>
      <dgm:spPr/>
    </dgm:pt>
    <dgm:pt modelId="{938E5A96-0525-46BC-A8ED-A30E11A65D63}" type="pres">
      <dgm:prSet presAssocID="{25DF9ADE-6145-4794-9B28-B8FE1420AFD5}" presName="thickLine" presStyleLbl="alignNode1" presStyleIdx="0" presStyleCnt="1"/>
      <dgm:spPr/>
    </dgm:pt>
    <dgm:pt modelId="{14A8D86F-9B5C-4652-94E3-0DE26FD4AD2D}" type="pres">
      <dgm:prSet presAssocID="{25DF9ADE-6145-4794-9B28-B8FE1420AFD5}" presName="horz1" presStyleCnt="0"/>
      <dgm:spPr/>
    </dgm:pt>
    <dgm:pt modelId="{AD8E8BA2-D029-4AAC-82AC-187C137F5142}" type="pres">
      <dgm:prSet presAssocID="{25DF9ADE-6145-4794-9B28-B8FE1420AFD5}" presName="tx1" presStyleLbl="revTx" presStyleIdx="0" presStyleCnt="4"/>
      <dgm:spPr/>
    </dgm:pt>
    <dgm:pt modelId="{49213B47-A68C-4F53-BF01-48DAA39D9116}" type="pres">
      <dgm:prSet presAssocID="{25DF9ADE-6145-4794-9B28-B8FE1420AFD5}" presName="vert1" presStyleCnt="0"/>
      <dgm:spPr/>
    </dgm:pt>
    <dgm:pt modelId="{54777897-273C-4728-9795-113510096BA5}" type="pres">
      <dgm:prSet presAssocID="{264A5E47-B281-472E-88D9-32D928DA0E86}" presName="vertSpace2a" presStyleCnt="0"/>
      <dgm:spPr/>
    </dgm:pt>
    <dgm:pt modelId="{B2ADF00D-FB54-40D7-B31E-A08AFC15337D}" type="pres">
      <dgm:prSet presAssocID="{264A5E47-B281-472E-88D9-32D928DA0E86}" presName="horz2" presStyleCnt="0"/>
      <dgm:spPr/>
    </dgm:pt>
    <dgm:pt modelId="{698F9BCB-1DF4-4F73-A507-98018CB25A16}" type="pres">
      <dgm:prSet presAssocID="{264A5E47-B281-472E-88D9-32D928DA0E86}" presName="horzSpace2" presStyleCnt="0"/>
      <dgm:spPr/>
    </dgm:pt>
    <dgm:pt modelId="{24456E1B-6BD2-41D5-80DE-5EDA6CB648F3}" type="pres">
      <dgm:prSet presAssocID="{264A5E47-B281-472E-88D9-32D928DA0E86}" presName="tx2" presStyleLbl="revTx" presStyleIdx="1" presStyleCnt="4"/>
      <dgm:spPr/>
    </dgm:pt>
    <dgm:pt modelId="{029D583D-B1AD-48B0-99FD-CAE9D86736AF}" type="pres">
      <dgm:prSet presAssocID="{264A5E47-B281-472E-88D9-32D928DA0E86}" presName="vert2" presStyleCnt="0"/>
      <dgm:spPr/>
    </dgm:pt>
    <dgm:pt modelId="{5FB29BD8-F68B-483A-8BCD-BA898EEB98EC}" type="pres">
      <dgm:prSet presAssocID="{264A5E47-B281-472E-88D9-32D928DA0E86}" presName="thinLine2b" presStyleLbl="callout" presStyleIdx="0" presStyleCnt="3"/>
      <dgm:spPr/>
    </dgm:pt>
    <dgm:pt modelId="{6659ECC0-3054-4799-8C14-B89F1B280F8D}" type="pres">
      <dgm:prSet presAssocID="{264A5E47-B281-472E-88D9-32D928DA0E86}" presName="vertSpace2b" presStyleCnt="0"/>
      <dgm:spPr/>
    </dgm:pt>
    <dgm:pt modelId="{CCF396D3-232C-4138-AB6D-7DA4015AAA7C}" type="pres">
      <dgm:prSet presAssocID="{90604DF3-BD2D-4B78-A239-351D599984BA}" presName="horz2" presStyleCnt="0"/>
      <dgm:spPr/>
    </dgm:pt>
    <dgm:pt modelId="{0E07B874-4BF3-4515-BF53-3C3DA7EF4695}" type="pres">
      <dgm:prSet presAssocID="{90604DF3-BD2D-4B78-A239-351D599984BA}" presName="horzSpace2" presStyleCnt="0"/>
      <dgm:spPr/>
    </dgm:pt>
    <dgm:pt modelId="{847E8E2F-5215-44CC-9CE6-CC87CE807FF9}" type="pres">
      <dgm:prSet presAssocID="{90604DF3-BD2D-4B78-A239-351D599984BA}" presName="tx2" presStyleLbl="revTx" presStyleIdx="2" presStyleCnt="4"/>
      <dgm:spPr/>
    </dgm:pt>
    <dgm:pt modelId="{25C6BD34-11E9-472B-AF98-35C5CF09F3FC}" type="pres">
      <dgm:prSet presAssocID="{90604DF3-BD2D-4B78-A239-351D599984BA}" presName="vert2" presStyleCnt="0"/>
      <dgm:spPr/>
    </dgm:pt>
    <dgm:pt modelId="{EF7C009F-32F1-4AF3-B7FF-90C3248BD6BC}" type="pres">
      <dgm:prSet presAssocID="{90604DF3-BD2D-4B78-A239-351D599984BA}" presName="thinLine2b" presStyleLbl="callout" presStyleIdx="1" presStyleCnt="3"/>
      <dgm:spPr/>
    </dgm:pt>
    <dgm:pt modelId="{7397E13C-5753-4013-86EA-EC60AEDF507C}" type="pres">
      <dgm:prSet presAssocID="{90604DF3-BD2D-4B78-A239-351D599984BA}" presName="vertSpace2b" presStyleCnt="0"/>
      <dgm:spPr/>
    </dgm:pt>
    <dgm:pt modelId="{EA0C5F0F-270C-45BD-9952-4C31E8EFA281}" type="pres">
      <dgm:prSet presAssocID="{23B5DD36-25DF-4652-8356-338D39AC4C9C}" presName="horz2" presStyleCnt="0"/>
      <dgm:spPr/>
    </dgm:pt>
    <dgm:pt modelId="{39206BC9-16C1-4178-80E5-253BF6594EB7}" type="pres">
      <dgm:prSet presAssocID="{23B5DD36-25DF-4652-8356-338D39AC4C9C}" presName="horzSpace2" presStyleCnt="0"/>
      <dgm:spPr/>
    </dgm:pt>
    <dgm:pt modelId="{934C1D74-ACAB-449D-BCC2-98F3E642B1E9}" type="pres">
      <dgm:prSet presAssocID="{23B5DD36-25DF-4652-8356-338D39AC4C9C}" presName="tx2" presStyleLbl="revTx" presStyleIdx="3" presStyleCnt="4"/>
      <dgm:spPr/>
    </dgm:pt>
    <dgm:pt modelId="{909C16DF-5D34-42AE-9E9B-E62C81126871}" type="pres">
      <dgm:prSet presAssocID="{23B5DD36-25DF-4652-8356-338D39AC4C9C}" presName="vert2" presStyleCnt="0"/>
      <dgm:spPr/>
    </dgm:pt>
    <dgm:pt modelId="{C9B78927-BB51-4395-B008-6CF269570C0E}" type="pres">
      <dgm:prSet presAssocID="{23B5DD36-25DF-4652-8356-338D39AC4C9C}" presName="thinLine2b" presStyleLbl="callout" presStyleIdx="2" presStyleCnt="3"/>
      <dgm:spPr/>
    </dgm:pt>
    <dgm:pt modelId="{7A62C35C-F0D5-4EE8-AE7A-70E536948071}" type="pres">
      <dgm:prSet presAssocID="{23B5DD36-25DF-4652-8356-338D39AC4C9C}" presName="vertSpace2b" presStyleCnt="0"/>
      <dgm:spPr/>
    </dgm:pt>
  </dgm:ptLst>
  <dgm:cxnLst>
    <dgm:cxn modelId="{9302301D-1ADB-43F3-BC4D-6732C455738D}" srcId="{25DF9ADE-6145-4794-9B28-B8FE1420AFD5}" destId="{23B5DD36-25DF-4652-8356-338D39AC4C9C}" srcOrd="2" destOrd="0" parTransId="{115A757E-1D08-419D-905B-1C5C400467DB}" sibTransId="{D27763A8-97BB-48C7-95E6-1EEB3F892630}"/>
    <dgm:cxn modelId="{6883AE3E-049B-408A-BCAD-1627CCF2F9BC}" srcId="{B77EF94C-8B11-473B-BDAA-884432BDE92E}" destId="{25DF9ADE-6145-4794-9B28-B8FE1420AFD5}" srcOrd="0" destOrd="0" parTransId="{A6AAE082-ECE9-4EE7-99E0-49C942BAD4D7}" sibTransId="{E6C2D960-817B-4584-8E18-992816AF8FAE}"/>
    <dgm:cxn modelId="{0A5FB440-B47D-4AED-A0DB-1657B047D17B}" type="presOf" srcId="{23B5DD36-25DF-4652-8356-338D39AC4C9C}" destId="{934C1D74-ACAB-449D-BCC2-98F3E642B1E9}" srcOrd="0" destOrd="0" presId="urn:microsoft.com/office/officeart/2008/layout/LinedList"/>
    <dgm:cxn modelId="{77739168-082F-4094-A32C-F9C61F3F2490}" type="presOf" srcId="{264A5E47-B281-472E-88D9-32D928DA0E86}" destId="{24456E1B-6BD2-41D5-80DE-5EDA6CB648F3}" srcOrd="0" destOrd="0" presId="urn:microsoft.com/office/officeart/2008/layout/LinedList"/>
    <dgm:cxn modelId="{F2930859-DE70-4CC4-A3DE-F0E2E7EC2F84}" type="presOf" srcId="{25DF9ADE-6145-4794-9B28-B8FE1420AFD5}" destId="{AD8E8BA2-D029-4AAC-82AC-187C137F5142}" srcOrd="0" destOrd="0" presId="urn:microsoft.com/office/officeart/2008/layout/LinedList"/>
    <dgm:cxn modelId="{B1699FB4-53E1-4A70-A028-21494BA76251}" type="presOf" srcId="{B77EF94C-8B11-473B-BDAA-884432BDE92E}" destId="{AC91AB33-13CA-486A-8CBF-AE392B299E78}" srcOrd="0" destOrd="0" presId="urn:microsoft.com/office/officeart/2008/layout/LinedList"/>
    <dgm:cxn modelId="{5FDB61BF-474A-4B38-A81C-D958B8FB5811}" srcId="{25DF9ADE-6145-4794-9B28-B8FE1420AFD5}" destId="{90604DF3-BD2D-4B78-A239-351D599984BA}" srcOrd="1" destOrd="0" parTransId="{1439C0F0-3189-469B-B5FD-12D0BFA46681}" sibTransId="{F6EABC00-E645-4FC3-B4E1-8B1E76CEFB0C}"/>
    <dgm:cxn modelId="{6CF2A3BF-44AC-4196-81DE-0A70A6410A81}" srcId="{25DF9ADE-6145-4794-9B28-B8FE1420AFD5}" destId="{264A5E47-B281-472E-88D9-32D928DA0E86}" srcOrd="0" destOrd="0" parTransId="{13253334-2A41-4C4F-B00D-82FA6A038DA9}" sibTransId="{D336514D-1810-432B-952F-CBFEBB6F8DC2}"/>
    <dgm:cxn modelId="{6C6136EA-06F6-459A-8FC7-B6A147BA215A}" type="presOf" srcId="{90604DF3-BD2D-4B78-A239-351D599984BA}" destId="{847E8E2F-5215-44CC-9CE6-CC87CE807FF9}" srcOrd="0" destOrd="0" presId="urn:microsoft.com/office/officeart/2008/layout/LinedList"/>
    <dgm:cxn modelId="{19E497C1-7BEF-45C0-A0D5-5812842D87FF}" type="presParOf" srcId="{AC91AB33-13CA-486A-8CBF-AE392B299E78}" destId="{938E5A96-0525-46BC-A8ED-A30E11A65D63}" srcOrd="0" destOrd="0" presId="urn:microsoft.com/office/officeart/2008/layout/LinedList"/>
    <dgm:cxn modelId="{16D6A60B-76D0-4114-A748-8879EC4D9BDC}" type="presParOf" srcId="{AC91AB33-13CA-486A-8CBF-AE392B299E78}" destId="{14A8D86F-9B5C-4652-94E3-0DE26FD4AD2D}" srcOrd="1" destOrd="0" presId="urn:microsoft.com/office/officeart/2008/layout/LinedList"/>
    <dgm:cxn modelId="{B3FA956D-C054-4DAE-B552-D8EC6B636B67}" type="presParOf" srcId="{14A8D86F-9B5C-4652-94E3-0DE26FD4AD2D}" destId="{AD8E8BA2-D029-4AAC-82AC-187C137F5142}" srcOrd="0" destOrd="0" presId="urn:microsoft.com/office/officeart/2008/layout/LinedList"/>
    <dgm:cxn modelId="{2EC383EF-4840-4A3B-849C-49BB2AE7BD7A}" type="presParOf" srcId="{14A8D86F-9B5C-4652-94E3-0DE26FD4AD2D}" destId="{49213B47-A68C-4F53-BF01-48DAA39D9116}" srcOrd="1" destOrd="0" presId="urn:microsoft.com/office/officeart/2008/layout/LinedList"/>
    <dgm:cxn modelId="{410C00EC-92E2-41BD-8A99-AD8EA58211D6}" type="presParOf" srcId="{49213B47-A68C-4F53-BF01-48DAA39D9116}" destId="{54777897-273C-4728-9795-113510096BA5}" srcOrd="0" destOrd="0" presId="urn:microsoft.com/office/officeart/2008/layout/LinedList"/>
    <dgm:cxn modelId="{BF7DD7A7-A3CE-47E7-993B-F23AD9E795A7}" type="presParOf" srcId="{49213B47-A68C-4F53-BF01-48DAA39D9116}" destId="{B2ADF00D-FB54-40D7-B31E-A08AFC15337D}" srcOrd="1" destOrd="0" presId="urn:microsoft.com/office/officeart/2008/layout/LinedList"/>
    <dgm:cxn modelId="{4FF4E3D7-EF90-450B-9A65-DFA69961A817}" type="presParOf" srcId="{B2ADF00D-FB54-40D7-B31E-A08AFC15337D}" destId="{698F9BCB-1DF4-4F73-A507-98018CB25A16}" srcOrd="0" destOrd="0" presId="urn:microsoft.com/office/officeart/2008/layout/LinedList"/>
    <dgm:cxn modelId="{CA9B9240-BAA3-408F-A977-F1D44DCD6965}" type="presParOf" srcId="{B2ADF00D-FB54-40D7-B31E-A08AFC15337D}" destId="{24456E1B-6BD2-41D5-80DE-5EDA6CB648F3}" srcOrd="1" destOrd="0" presId="urn:microsoft.com/office/officeart/2008/layout/LinedList"/>
    <dgm:cxn modelId="{6EFC64A4-C6F2-4BDE-BA64-0A6EDB1A85BC}" type="presParOf" srcId="{B2ADF00D-FB54-40D7-B31E-A08AFC15337D}" destId="{029D583D-B1AD-48B0-99FD-CAE9D86736AF}" srcOrd="2" destOrd="0" presId="urn:microsoft.com/office/officeart/2008/layout/LinedList"/>
    <dgm:cxn modelId="{06BABD7C-25FD-4AA5-A9CD-3633CD8801DE}" type="presParOf" srcId="{49213B47-A68C-4F53-BF01-48DAA39D9116}" destId="{5FB29BD8-F68B-483A-8BCD-BA898EEB98EC}" srcOrd="2" destOrd="0" presId="urn:microsoft.com/office/officeart/2008/layout/LinedList"/>
    <dgm:cxn modelId="{26EC955B-D947-4EB2-9F64-367601DAAB08}" type="presParOf" srcId="{49213B47-A68C-4F53-BF01-48DAA39D9116}" destId="{6659ECC0-3054-4799-8C14-B89F1B280F8D}" srcOrd="3" destOrd="0" presId="urn:microsoft.com/office/officeart/2008/layout/LinedList"/>
    <dgm:cxn modelId="{2DCDCCB1-BE62-43D7-B991-A8BE9D15EEB6}" type="presParOf" srcId="{49213B47-A68C-4F53-BF01-48DAA39D9116}" destId="{CCF396D3-232C-4138-AB6D-7DA4015AAA7C}" srcOrd="4" destOrd="0" presId="urn:microsoft.com/office/officeart/2008/layout/LinedList"/>
    <dgm:cxn modelId="{BC815F98-386F-4ECD-8537-378899820242}" type="presParOf" srcId="{CCF396D3-232C-4138-AB6D-7DA4015AAA7C}" destId="{0E07B874-4BF3-4515-BF53-3C3DA7EF4695}" srcOrd="0" destOrd="0" presId="urn:microsoft.com/office/officeart/2008/layout/LinedList"/>
    <dgm:cxn modelId="{FD8B4AD9-1415-42B5-A660-F1232C741F0B}" type="presParOf" srcId="{CCF396D3-232C-4138-AB6D-7DA4015AAA7C}" destId="{847E8E2F-5215-44CC-9CE6-CC87CE807FF9}" srcOrd="1" destOrd="0" presId="urn:microsoft.com/office/officeart/2008/layout/LinedList"/>
    <dgm:cxn modelId="{8AB6710F-5CAD-4893-8001-28F57B89D7D4}" type="presParOf" srcId="{CCF396D3-232C-4138-AB6D-7DA4015AAA7C}" destId="{25C6BD34-11E9-472B-AF98-35C5CF09F3FC}" srcOrd="2" destOrd="0" presId="urn:microsoft.com/office/officeart/2008/layout/LinedList"/>
    <dgm:cxn modelId="{321FD158-3D1B-49A6-B390-5CAE322A036E}" type="presParOf" srcId="{49213B47-A68C-4F53-BF01-48DAA39D9116}" destId="{EF7C009F-32F1-4AF3-B7FF-90C3248BD6BC}" srcOrd="5" destOrd="0" presId="urn:microsoft.com/office/officeart/2008/layout/LinedList"/>
    <dgm:cxn modelId="{1D8CDD85-B1C2-49DE-BA88-E47F43006A85}" type="presParOf" srcId="{49213B47-A68C-4F53-BF01-48DAA39D9116}" destId="{7397E13C-5753-4013-86EA-EC60AEDF507C}" srcOrd="6" destOrd="0" presId="urn:microsoft.com/office/officeart/2008/layout/LinedList"/>
    <dgm:cxn modelId="{56E78EFE-D808-4750-9F1F-9A146980256F}" type="presParOf" srcId="{49213B47-A68C-4F53-BF01-48DAA39D9116}" destId="{EA0C5F0F-270C-45BD-9952-4C31E8EFA281}" srcOrd="7" destOrd="0" presId="urn:microsoft.com/office/officeart/2008/layout/LinedList"/>
    <dgm:cxn modelId="{0F6782DE-5E44-4FE8-BC43-61CF575EE260}" type="presParOf" srcId="{EA0C5F0F-270C-45BD-9952-4C31E8EFA281}" destId="{39206BC9-16C1-4178-80E5-253BF6594EB7}" srcOrd="0" destOrd="0" presId="urn:microsoft.com/office/officeart/2008/layout/LinedList"/>
    <dgm:cxn modelId="{DD3624D2-098F-4BFC-B36A-B0D7B77E360A}" type="presParOf" srcId="{EA0C5F0F-270C-45BD-9952-4C31E8EFA281}" destId="{934C1D74-ACAB-449D-BCC2-98F3E642B1E9}" srcOrd="1" destOrd="0" presId="urn:microsoft.com/office/officeart/2008/layout/LinedList"/>
    <dgm:cxn modelId="{A2CF60F5-F451-4FCA-986F-625CE524E093}" type="presParOf" srcId="{EA0C5F0F-270C-45BD-9952-4C31E8EFA281}" destId="{909C16DF-5D34-42AE-9E9B-E62C81126871}" srcOrd="2" destOrd="0" presId="urn:microsoft.com/office/officeart/2008/layout/LinedList"/>
    <dgm:cxn modelId="{51F85BE7-0CC6-4539-B405-05FDAD1630AE}" type="presParOf" srcId="{49213B47-A68C-4F53-BF01-48DAA39D9116}" destId="{C9B78927-BB51-4395-B008-6CF269570C0E}" srcOrd="8" destOrd="0" presId="urn:microsoft.com/office/officeart/2008/layout/LinedList"/>
    <dgm:cxn modelId="{605075CC-3FC3-4E6D-B025-CBE5BD7A930D}" type="presParOf" srcId="{49213B47-A68C-4F53-BF01-48DAA39D9116}" destId="{7A62C35C-F0D5-4EE8-AE7A-70E536948071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FE8C4CF-3CCB-4650-88FD-531D28AFCD4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2566BAA-A245-40D8-958B-2404491230FA}">
      <dgm:prSet/>
      <dgm:spPr/>
      <dgm:t>
        <a:bodyPr/>
        <a:lstStyle/>
        <a:p>
          <a:r>
            <a:rPr lang="en-US" b="1" i="1" dirty="0">
              <a:solidFill>
                <a:srgbClr val="00275D"/>
              </a:solidFill>
            </a:rPr>
            <a:t>You</a:t>
          </a:r>
          <a:r>
            <a:rPr lang="en-US" i="1" dirty="0">
              <a:solidFill>
                <a:srgbClr val="00275D"/>
              </a:solidFill>
            </a:rPr>
            <a:t> </a:t>
          </a:r>
          <a:r>
            <a:rPr lang="en-US" dirty="0">
              <a:solidFill>
                <a:srgbClr val="00275D"/>
              </a:solidFill>
            </a:rPr>
            <a:t>are responsible for maintaining your immigration status</a:t>
          </a:r>
        </a:p>
      </dgm:t>
    </dgm:pt>
    <dgm:pt modelId="{3B3EBB3B-CBF7-41CC-8ABE-B1FEAE667301}" type="parTrans" cxnId="{8CE62E7D-0180-4905-93AD-DEBCDB8C6823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C6098FB7-F372-4F91-97B3-AF832D3F51A8}" type="sibTrans" cxnId="{8CE62E7D-0180-4905-93AD-DEBCDB8C6823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D71F7B5A-81CA-4E05-A8F2-D72969217D57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Be aware of your document expiration dates</a:t>
          </a:r>
        </a:p>
      </dgm:t>
    </dgm:pt>
    <dgm:pt modelId="{C2875FC9-07C3-4B00-8303-22BA56DB3257}" type="parTrans" cxnId="{8A0FDC7D-613D-4803-86A5-4D0CB63A8DB6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933E743E-3FB5-411D-9016-47D88E105A0F}" type="sibTrans" cxnId="{8A0FDC7D-613D-4803-86A5-4D0CB63A8DB6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58D389A3-C58D-4035-916D-1F978E9AE52C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You must enroll full time every semester and maintain enrollment</a:t>
          </a:r>
        </a:p>
      </dgm:t>
    </dgm:pt>
    <dgm:pt modelId="{08AB4017-F764-48B7-8A47-49DE6AA83FE9}" type="parTrans" cxnId="{C01F5328-2D19-4A35-850F-E9C8EAAA56ED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8FD06346-2411-48BE-8B34-27C118BC3668}" type="sibTrans" cxnId="{C01F5328-2D19-4A35-850F-E9C8EAAA56ED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73AB9E42-190E-4B99-9EFD-0BEFBDF13F80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Do not work off campus or over 20 hours without authorization </a:t>
          </a:r>
        </a:p>
      </dgm:t>
    </dgm:pt>
    <dgm:pt modelId="{E517016E-4111-4AA3-9059-8EF2922F693D}" type="parTrans" cxnId="{451B1DE0-794D-441A-91DB-CE83B8F7EB42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C573897B-4D5C-4A62-A1A1-6D7A2503A8F9}" type="sibTrans" cxnId="{451B1DE0-794D-441A-91DB-CE83B8F7EB42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95C4C315-7428-48A2-8012-ABCA5D0E2206}">
      <dgm:prSet custT="1"/>
      <dgm:spPr/>
      <dgm:t>
        <a:bodyPr/>
        <a:lstStyle/>
        <a:p>
          <a:pPr algn="ctr"/>
          <a:r>
            <a:rPr lang="en-US" sz="4400" dirty="0">
              <a:solidFill>
                <a:srgbClr val="00275D"/>
              </a:solidFill>
            </a:rPr>
            <a:t>We are here to help!! </a:t>
          </a:r>
        </a:p>
      </dgm:t>
    </dgm:pt>
    <dgm:pt modelId="{9B241966-BD09-4378-A0A9-F23DADC23AC1}" type="parTrans" cxnId="{03A7F128-BE89-476C-94EE-5BB800944759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6DEA091E-15C3-4004-93D4-14BBD6DC8699}" type="sibTrans" cxnId="{03A7F128-BE89-476C-94EE-5BB800944759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0E5ED378-5B84-4FB9-9EE4-6FCAB2DBDC46}" type="pres">
      <dgm:prSet presAssocID="{8FE8C4CF-3CCB-4650-88FD-531D28AFCD45}" presName="vert0" presStyleCnt="0">
        <dgm:presLayoutVars>
          <dgm:dir/>
          <dgm:animOne val="branch"/>
          <dgm:animLvl val="lvl"/>
        </dgm:presLayoutVars>
      </dgm:prSet>
      <dgm:spPr/>
    </dgm:pt>
    <dgm:pt modelId="{C391A9D1-86D2-4E3F-A357-EA4AB106B86C}" type="pres">
      <dgm:prSet presAssocID="{72566BAA-A245-40D8-958B-2404491230FA}" presName="thickLine" presStyleLbl="alignNode1" presStyleIdx="0" presStyleCnt="5"/>
      <dgm:spPr/>
    </dgm:pt>
    <dgm:pt modelId="{FAEE3E5A-8492-404F-8A97-CEC804DE9208}" type="pres">
      <dgm:prSet presAssocID="{72566BAA-A245-40D8-958B-2404491230FA}" presName="horz1" presStyleCnt="0"/>
      <dgm:spPr/>
    </dgm:pt>
    <dgm:pt modelId="{34310A1F-F864-47E7-B52C-B2A6FFACAADD}" type="pres">
      <dgm:prSet presAssocID="{72566BAA-A245-40D8-958B-2404491230FA}" presName="tx1" presStyleLbl="revTx" presStyleIdx="0" presStyleCnt="5"/>
      <dgm:spPr/>
    </dgm:pt>
    <dgm:pt modelId="{82D30928-DC38-4086-9935-E29FFCF64665}" type="pres">
      <dgm:prSet presAssocID="{72566BAA-A245-40D8-958B-2404491230FA}" presName="vert1" presStyleCnt="0"/>
      <dgm:spPr/>
    </dgm:pt>
    <dgm:pt modelId="{99000B87-A5AB-42A2-AE9E-780A7DE4CE59}" type="pres">
      <dgm:prSet presAssocID="{D71F7B5A-81CA-4E05-A8F2-D72969217D57}" presName="thickLine" presStyleLbl="alignNode1" presStyleIdx="1" presStyleCnt="5"/>
      <dgm:spPr/>
    </dgm:pt>
    <dgm:pt modelId="{221D7D7A-411C-4F05-914F-5295CD316410}" type="pres">
      <dgm:prSet presAssocID="{D71F7B5A-81CA-4E05-A8F2-D72969217D57}" presName="horz1" presStyleCnt="0"/>
      <dgm:spPr/>
    </dgm:pt>
    <dgm:pt modelId="{059A7A32-3480-4233-9295-8AE6671AD934}" type="pres">
      <dgm:prSet presAssocID="{D71F7B5A-81CA-4E05-A8F2-D72969217D57}" presName="tx1" presStyleLbl="revTx" presStyleIdx="1" presStyleCnt="5"/>
      <dgm:spPr/>
    </dgm:pt>
    <dgm:pt modelId="{4A4ED544-1DCA-4A06-98C9-E452B4CDA96F}" type="pres">
      <dgm:prSet presAssocID="{D71F7B5A-81CA-4E05-A8F2-D72969217D57}" presName="vert1" presStyleCnt="0"/>
      <dgm:spPr/>
    </dgm:pt>
    <dgm:pt modelId="{AC720FEA-7D3B-4384-8A07-C928C090DDFA}" type="pres">
      <dgm:prSet presAssocID="{58D389A3-C58D-4035-916D-1F978E9AE52C}" presName="thickLine" presStyleLbl="alignNode1" presStyleIdx="2" presStyleCnt="5"/>
      <dgm:spPr/>
    </dgm:pt>
    <dgm:pt modelId="{809F5C34-6C21-49D7-AAAE-09332D1E8023}" type="pres">
      <dgm:prSet presAssocID="{58D389A3-C58D-4035-916D-1F978E9AE52C}" presName="horz1" presStyleCnt="0"/>
      <dgm:spPr/>
    </dgm:pt>
    <dgm:pt modelId="{BC7861ED-414A-4B7C-9133-D6AFE4BFC3A6}" type="pres">
      <dgm:prSet presAssocID="{58D389A3-C58D-4035-916D-1F978E9AE52C}" presName="tx1" presStyleLbl="revTx" presStyleIdx="2" presStyleCnt="5"/>
      <dgm:spPr/>
    </dgm:pt>
    <dgm:pt modelId="{DC581D50-C17B-47DC-9539-7E00E315CB3C}" type="pres">
      <dgm:prSet presAssocID="{58D389A3-C58D-4035-916D-1F978E9AE52C}" presName="vert1" presStyleCnt="0"/>
      <dgm:spPr/>
    </dgm:pt>
    <dgm:pt modelId="{2454EB44-4571-4A00-A4B2-A06F23361FD2}" type="pres">
      <dgm:prSet presAssocID="{73AB9E42-190E-4B99-9EFD-0BEFBDF13F80}" presName="thickLine" presStyleLbl="alignNode1" presStyleIdx="3" presStyleCnt="5"/>
      <dgm:spPr/>
    </dgm:pt>
    <dgm:pt modelId="{C0FD5415-A3E8-4842-B898-069B60E5EC88}" type="pres">
      <dgm:prSet presAssocID="{73AB9E42-190E-4B99-9EFD-0BEFBDF13F80}" presName="horz1" presStyleCnt="0"/>
      <dgm:spPr/>
    </dgm:pt>
    <dgm:pt modelId="{974ED45D-7AD0-4F75-8BCE-EA5F138DED65}" type="pres">
      <dgm:prSet presAssocID="{73AB9E42-190E-4B99-9EFD-0BEFBDF13F80}" presName="tx1" presStyleLbl="revTx" presStyleIdx="3" presStyleCnt="5"/>
      <dgm:spPr/>
    </dgm:pt>
    <dgm:pt modelId="{9E48AD7D-07FB-4363-A002-0818E6339A48}" type="pres">
      <dgm:prSet presAssocID="{73AB9E42-190E-4B99-9EFD-0BEFBDF13F80}" presName="vert1" presStyleCnt="0"/>
      <dgm:spPr/>
    </dgm:pt>
    <dgm:pt modelId="{F93299F8-6024-404D-8C6A-3EBA659E9044}" type="pres">
      <dgm:prSet presAssocID="{95C4C315-7428-48A2-8012-ABCA5D0E2206}" presName="thickLine" presStyleLbl="alignNode1" presStyleIdx="4" presStyleCnt="5"/>
      <dgm:spPr/>
    </dgm:pt>
    <dgm:pt modelId="{529D40DB-6823-4DF9-992D-F3D8A395F2C6}" type="pres">
      <dgm:prSet presAssocID="{95C4C315-7428-48A2-8012-ABCA5D0E2206}" presName="horz1" presStyleCnt="0"/>
      <dgm:spPr/>
    </dgm:pt>
    <dgm:pt modelId="{426AE8D2-21C6-41E8-B225-681A6236FBF9}" type="pres">
      <dgm:prSet presAssocID="{95C4C315-7428-48A2-8012-ABCA5D0E2206}" presName="tx1" presStyleLbl="revTx" presStyleIdx="4" presStyleCnt="5"/>
      <dgm:spPr/>
    </dgm:pt>
    <dgm:pt modelId="{207638C1-936D-4146-B379-7B22AB1EFF08}" type="pres">
      <dgm:prSet presAssocID="{95C4C315-7428-48A2-8012-ABCA5D0E2206}" presName="vert1" presStyleCnt="0"/>
      <dgm:spPr/>
    </dgm:pt>
  </dgm:ptLst>
  <dgm:cxnLst>
    <dgm:cxn modelId="{3E2EA507-F43C-4491-9E62-5506E05CA5F6}" type="presOf" srcId="{D71F7B5A-81CA-4E05-A8F2-D72969217D57}" destId="{059A7A32-3480-4233-9295-8AE6671AD934}" srcOrd="0" destOrd="0" presId="urn:microsoft.com/office/officeart/2008/layout/LinedList"/>
    <dgm:cxn modelId="{C01F5328-2D19-4A35-850F-E9C8EAAA56ED}" srcId="{8FE8C4CF-3CCB-4650-88FD-531D28AFCD45}" destId="{58D389A3-C58D-4035-916D-1F978E9AE52C}" srcOrd="2" destOrd="0" parTransId="{08AB4017-F764-48B7-8A47-49DE6AA83FE9}" sibTransId="{8FD06346-2411-48BE-8B34-27C118BC3668}"/>
    <dgm:cxn modelId="{03A7F128-BE89-476C-94EE-5BB800944759}" srcId="{8FE8C4CF-3CCB-4650-88FD-531D28AFCD45}" destId="{95C4C315-7428-48A2-8012-ABCA5D0E2206}" srcOrd="4" destOrd="0" parTransId="{9B241966-BD09-4378-A0A9-F23DADC23AC1}" sibTransId="{6DEA091E-15C3-4004-93D4-14BBD6DC8699}"/>
    <dgm:cxn modelId="{BFE40A38-4CAA-4BBA-8957-D5B08398EFE8}" type="presOf" srcId="{58D389A3-C58D-4035-916D-1F978E9AE52C}" destId="{BC7861ED-414A-4B7C-9133-D6AFE4BFC3A6}" srcOrd="0" destOrd="0" presId="urn:microsoft.com/office/officeart/2008/layout/LinedList"/>
    <dgm:cxn modelId="{0D01AF6B-9990-4F83-9117-393030DACDDD}" type="presOf" srcId="{73AB9E42-190E-4B99-9EFD-0BEFBDF13F80}" destId="{974ED45D-7AD0-4F75-8BCE-EA5F138DED65}" srcOrd="0" destOrd="0" presId="urn:microsoft.com/office/officeart/2008/layout/LinedList"/>
    <dgm:cxn modelId="{8CE62E7D-0180-4905-93AD-DEBCDB8C6823}" srcId="{8FE8C4CF-3CCB-4650-88FD-531D28AFCD45}" destId="{72566BAA-A245-40D8-958B-2404491230FA}" srcOrd="0" destOrd="0" parTransId="{3B3EBB3B-CBF7-41CC-8ABE-B1FEAE667301}" sibTransId="{C6098FB7-F372-4F91-97B3-AF832D3F51A8}"/>
    <dgm:cxn modelId="{8A0FDC7D-613D-4803-86A5-4D0CB63A8DB6}" srcId="{8FE8C4CF-3CCB-4650-88FD-531D28AFCD45}" destId="{D71F7B5A-81CA-4E05-A8F2-D72969217D57}" srcOrd="1" destOrd="0" parTransId="{C2875FC9-07C3-4B00-8303-22BA56DB3257}" sibTransId="{933E743E-3FB5-411D-9016-47D88E105A0F}"/>
    <dgm:cxn modelId="{1B54548C-915E-4171-BB58-45B12093B244}" type="presOf" srcId="{95C4C315-7428-48A2-8012-ABCA5D0E2206}" destId="{426AE8D2-21C6-41E8-B225-681A6236FBF9}" srcOrd="0" destOrd="0" presId="urn:microsoft.com/office/officeart/2008/layout/LinedList"/>
    <dgm:cxn modelId="{D7438FCF-ED73-4887-A90A-70FDCD5BABAB}" type="presOf" srcId="{8FE8C4CF-3CCB-4650-88FD-531D28AFCD45}" destId="{0E5ED378-5B84-4FB9-9EE4-6FCAB2DBDC46}" srcOrd="0" destOrd="0" presId="urn:microsoft.com/office/officeart/2008/layout/LinedList"/>
    <dgm:cxn modelId="{906845D4-9317-4B0D-9B53-FAC0440047FE}" type="presOf" srcId="{72566BAA-A245-40D8-958B-2404491230FA}" destId="{34310A1F-F864-47E7-B52C-B2A6FFACAADD}" srcOrd="0" destOrd="0" presId="urn:microsoft.com/office/officeart/2008/layout/LinedList"/>
    <dgm:cxn modelId="{451B1DE0-794D-441A-91DB-CE83B8F7EB42}" srcId="{8FE8C4CF-3CCB-4650-88FD-531D28AFCD45}" destId="{73AB9E42-190E-4B99-9EFD-0BEFBDF13F80}" srcOrd="3" destOrd="0" parTransId="{E517016E-4111-4AA3-9059-8EF2922F693D}" sibTransId="{C573897B-4D5C-4A62-A1A1-6D7A2503A8F9}"/>
    <dgm:cxn modelId="{C975086A-C600-4159-95F8-D649BC854D64}" type="presParOf" srcId="{0E5ED378-5B84-4FB9-9EE4-6FCAB2DBDC46}" destId="{C391A9D1-86D2-4E3F-A357-EA4AB106B86C}" srcOrd="0" destOrd="0" presId="urn:microsoft.com/office/officeart/2008/layout/LinedList"/>
    <dgm:cxn modelId="{735FBC03-3581-4F05-BD5D-A9C6CB2BA971}" type="presParOf" srcId="{0E5ED378-5B84-4FB9-9EE4-6FCAB2DBDC46}" destId="{FAEE3E5A-8492-404F-8A97-CEC804DE9208}" srcOrd="1" destOrd="0" presId="urn:microsoft.com/office/officeart/2008/layout/LinedList"/>
    <dgm:cxn modelId="{6B8A931D-75A7-436C-93B6-8F39A52D7AD3}" type="presParOf" srcId="{FAEE3E5A-8492-404F-8A97-CEC804DE9208}" destId="{34310A1F-F864-47E7-B52C-B2A6FFACAADD}" srcOrd="0" destOrd="0" presId="urn:microsoft.com/office/officeart/2008/layout/LinedList"/>
    <dgm:cxn modelId="{7EA2D36D-088C-4F15-B3B9-A344843BDEFF}" type="presParOf" srcId="{FAEE3E5A-8492-404F-8A97-CEC804DE9208}" destId="{82D30928-DC38-4086-9935-E29FFCF64665}" srcOrd="1" destOrd="0" presId="urn:microsoft.com/office/officeart/2008/layout/LinedList"/>
    <dgm:cxn modelId="{3B6FE33D-0DD8-42C6-B57C-7F38CBD3EEB0}" type="presParOf" srcId="{0E5ED378-5B84-4FB9-9EE4-6FCAB2DBDC46}" destId="{99000B87-A5AB-42A2-AE9E-780A7DE4CE59}" srcOrd="2" destOrd="0" presId="urn:microsoft.com/office/officeart/2008/layout/LinedList"/>
    <dgm:cxn modelId="{B942A201-2F54-4723-8A5E-0CEB5846D158}" type="presParOf" srcId="{0E5ED378-5B84-4FB9-9EE4-6FCAB2DBDC46}" destId="{221D7D7A-411C-4F05-914F-5295CD316410}" srcOrd="3" destOrd="0" presId="urn:microsoft.com/office/officeart/2008/layout/LinedList"/>
    <dgm:cxn modelId="{FC84D940-18DD-4748-9C9A-E0A9D332288D}" type="presParOf" srcId="{221D7D7A-411C-4F05-914F-5295CD316410}" destId="{059A7A32-3480-4233-9295-8AE6671AD934}" srcOrd="0" destOrd="0" presId="urn:microsoft.com/office/officeart/2008/layout/LinedList"/>
    <dgm:cxn modelId="{B2589216-45DE-4E93-ABE7-B159B2D9A09A}" type="presParOf" srcId="{221D7D7A-411C-4F05-914F-5295CD316410}" destId="{4A4ED544-1DCA-4A06-98C9-E452B4CDA96F}" srcOrd="1" destOrd="0" presId="urn:microsoft.com/office/officeart/2008/layout/LinedList"/>
    <dgm:cxn modelId="{2BC19187-CA98-4160-AB87-5E6DA0CEAB3A}" type="presParOf" srcId="{0E5ED378-5B84-4FB9-9EE4-6FCAB2DBDC46}" destId="{AC720FEA-7D3B-4384-8A07-C928C090DDFA}" srcOrd="4" destOrd="0" presId="urn:microsoft.com/office/officeart/2008/layout/LinedList"/>
    <dgm:cxn modelId="{D7ED4F09-CCB8-4EDA-BC14-A9F212E12457}" type="presParOf" srcId="{0E5ED378-5B84-4FB9-9EE4-6FCAB2DBDC46}" destId="{809F5C34-6C21-49D7-AAAE-09332D1E8023}" srcOrd="5" destOrd="0" presId="urn:microsoft.com/office/officeart/2008/layout/LinedList"/>
    <dgm:cxn modelId="{F5CDCE5E-779E-4EB7-9C35-221D4EB56138}" type="presParOf" srcId="{809F5C34-6C21-49D7-AAAE-09332D1E8023}" destId="{BC7861ED-414A-4B7C-9133-D6AFE4BFC3A6}" srcOrd="0" destOrd="0" presId="urn:microsoft.com/office/officeart/2008/layout/LinedList"/>
    <dgm:cxn modelId="{8529A8BF-CA69-41D4-A3E6-0758C7F2D117}" type="presParOf" srcId="{809F5C34-6C21-49D7-AAAE-09332D1E8023}" destId="{DC581D50-C17B-47DC-9539-7E00E315CB3C}" srcOrd="1" destOrd="0" presId="urn:microsoft.com/office/officeart/2008/layout/LinedList"/>
    <dgm:cxn modelId="{3E84C278-B2AF-4A01-B6CA-3B22D2A75BC1}" type="presParOf" srcId="{0E5ED378-5B84-4FB9-9EE4-6FCAB2DBDC46}" destId="{2454EB44-4571-4A00-A4B2-A06F23361FD2}" srcOrd="6" destOrd="0" presId="urn:microsoft.com/office/officeart/2008/layout/LinedList"/>
    <dgm:cxn modelId="{169C4FEB-D4ED-422B-B94F-5E35B0E28162}" type="presParOf" srcId="{0E5ED378-5B84-4FB9-9EE4-6FCAB2DBDC46}" destId="{C0FD5415-A3E8-4842-B898-069B60E5EC88}" srcOrd="7" destOrd="0" presId="urn:microsoft.com/office/officeart/2008/layout/LinedList"/>
    <dgm:cxn modelId="{BE690BF4-9A39-4F17-A3FD-7F42BF9FC193}" type="presParOf" srcId="{C0FD5415-A3E8-4842-B898-069B60E5EC88}" destId="{974ED45D-7AD0-4F75-8BCE-EA5F138DED65}" srcOrd="0" destOrd="0" presId="urn:microsoft.com/office/officeart/2008/layout/LinedList"/>
    <dgm:cxn modelId="{12B5143B-3EF9-47F6-918B-1D65F942001A}" type="presParOf" srcId="{C0FD5415-A3E8-4842-B898-069B60E5EC88}" destId="{9E48AD7D-07FB-4363-A002-0818E6339A48}" srcOrd="1" destOrd="0" presId="urn:microsoft.com/office/officeart/2008/layout/LinedList"/>
    <dgm:cxn modelId="{FBDA432B-2F3B-4205-A2DC-0C519315CE4D}" type="presParOf" srcId="{0E5ED378-5B84-4FB9-9EE4-6FCAB2DBDC46}" destId="{F93299F8-6024-404D-8C6A-3EBA659E9044}" srcOrd="8" destOrd="0" presId="urn:microsoft.com/office/officeart/2008/layout/LinedList"/>
    <dgm:cxn modelId="{18A663A2-DE28-4C71-A268-536FC4E0F5F0}" type="presParOf" srcId="{0E5ED378-5B84-4FB9-9EE4-6FCAB2DBDC46}" destId="{529D40DB-6823-4DF9-992D-F3D8A395F2C6}" srcOrd="9" destOrd="0" presId="urn:microsoft.com/office/officeart/2008/layout/LinedList"/>
    <dgm:cxn modelId="{6D1C7D18-9F50-43D9-9B7C-DF51045A23A1}" type="presParOf" srcId="{529D40DB-6823-4DF9-992D-F3D8A395F2C6}" destId="{426AE8D2-21C6-41E8-B225-681A6236FBF9}" srcOrd="0" destOrd="0" presId="urn:microsoft.com/office/officeart/2008/layout/LinedList"/>
    <dgm:cxn modelId="{B1EEF4F3-41BC-491C-A469-DE81E86BC570}" type="presParOf" srcId="{529D40DB-6823-4DF9-992D-F3D8A395F2C6}" destId="{207638C1-936D-4146-B379-7B22AB1EFF0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B2C443C-3DEB-48DF-BC96-C484EE12FC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291A6A-6E09-4B80-B886-0A69878167A6}">
      <dgm:prSet/>
      <dgm:spPr/>
      <dgm:t>
        <a:bodyPr/>
        <a:lstStyle/>
        <a:p>
          <a:r>
            <a:rPr lang="en-US" dirty="0"/>
            <a:t>Insurance coverage is an immigration requirement for students attending on the F-1 and J-1 visa</a:t>
          </a:r>
        </a:p>
      </dgm:t>
    </dgm:pt>
    <dgm:pt modelId="{E4127FE4-F1A1-458B-9F92-12A9483A1878}" type="parTrans" cxnId="{CBD4B9CD-484C-4372-9647-5ABE327A3FF6}">
      <dgm:prSet/>
      <dgm:spPr/>
      <dgm:t>
        <a:bodyPr/>
        <a:lstStyle/>
        <a:p>
          <a:endParaRPr lang="en-US"/>
        </a:p>
      </dgm:t>
    </dgm:pt>
    <dgm:pt modelId="{E8E5BD18-C5DA-4416-8CC7-16CC64D21332}" type="sibTrans" cxnId="{CBD4B9CD-484C-4372-9647-5ABE327A3FF6}">
      <dgm:prSet/>
      <dgm:spPr/>
      <dgm:t>
        <a:bodyPr/>
        <a:lstStyle/>
        <a:p>
          <a:endParaRPr lang="en-US"/>
        </a:p>
      </dgm:t>
    </dgm:pt>
    <dgm:pt modelId="{F9F1CCD1-975D-4459-A4EB-E2D58AB6C40D}">
      <dgm:prSet/>
      <dgm:spPr/>
      <dgm:t>
        <a:bodyPr/>
        <a:lstStyle/>
        <a:p>
          <a:r>
            <a:rPr lang="en-US" dirty="0"/>
            <a:t>MTSU provided insurance is mandatory for F-1 and J-1 students</a:t>
          </a:r>
        </a:p>
      </dgm:t>
    </dgm:pt>
    <dgm:pt modelId="{BA2D9D31-DF4E-4447-A1E7-7F44A2F97FAA}" type="parTrans" cxnId="{CC9D07F3-2CEC-4A55-93C1-A6CC915F9853}">
      <dgm:prSet/>
      <dgm:spPr/>
      <dgm:t>
        <a:bodyPr/>
        <a:lstStyle/>
        <a:p>
          <a:endParaRPr lang="en-US"/>
        </a:p>
      </dgm:t>
    </dgm:pt>
    <dgm:pt modelId="{9DA2C49E-EEEA-431D-A376-663381846D46}" type="sibTrans" cxnId="{CC9D07F3-2CEC-4A55-93C1-A6CC915F9853}">
      <dgm:prSet/>
      <dgm:spPr/>
      <dgm:t>
        <a:bodyPr/>
        <a:lstStyle/>
        <a:p>
          <a:endParaRPr lang="en-US"/>
        </a:p>
      </dgm:t>
    </dgm:pt>
    <dgm:pt modelId="{9A5D90A7-5A4C-451B-8E3E-6C1E62DA60C7}">
      <dgm:prSet/>
      <dgm:spPr/>
      <dgm:t>
        <a:bodyPr/>
        <a:lstStyle/>
        <a:p>
          <a:r>
            <a:rPr lang="en-US"/>
            <a:t>Dependents are also required to be insured</a:t>
          </a:r>
        </a:p>
      </dgm:t>
    </dgm:pt>
    <dgm:pt modelId="{C7945621-4BE5-446B-907B-048E857CC4F2}" type="parTrans" cxnId="{8ABFD45B-31FA-4E2A-9533-D06F2B76D127}">
      <dgm:prSet/>
      <dgm:spPr/>
      <dgm:t>
        <a:bodyPr/>
        <a:lstStyle/>
        <a:p>
          <a:endParaRPr lang="en-US"/>
        </a:p>
      </dgm:t>
    </dgm:pt>
    <dgm:pt modelId="{9786B3F1-1DFF-47D4-A0C1-0B7D8D547625}" type="sibTrans" cxnId="{8ABFD45B-31FA-4E2A-9533-D06F2B76D127}">
      <dgm:prSet/>
      <dgm:spPr/>
      <dgm:t>
        <a:bodyPr/>
        <a:lstStyle/>
        <a:p>
          <a:endParaRPr lang="en-US"/>
        </a:p>
      </dgm:t>
    </dgm:pt>
    <dgm:pt modelId="{92F957F7-CDAF-4168-99FA-F2BEF46C9C1F}">
      <dgm:prSet/>
      <dgm:spPr/>
      <dgm:t>
        <a:bodyPr/>
        <a:lstStyle/>
        <a:p>
          <a:r>
            <a:rPr lang="en-US"/>
            <a:t>Spring insurance covers Summer semester as well</a:t>
          </a:r>
        </a:p>
      </dgm:t>
    </dgm:pt>
    <dgm:pt modelId="{D2ECD298-20B7-4BCE-8EAC-5BE8FE94C743}" type="parTrans" cxnId="{1E63BDDB-5039-4D9B-A15A-508A2F9C0A1E}">
      <dgm:prSet/>
      <dgm:spPr/>
      <dgm:t>
        <a:bodyPr/>
        <a:lstStyle/>
        <a:p>
          <a:endParaRPr lang="en-US"/>
        </a:p>
      </dgm:t>
    </dgm:pt>
    <dgm:pt modelId="{4ED4EF52-448E-4BCF-851E-B598792FADBC}" type="sibTrans" cxnId="{1E63BDDB-5039-4D9B-A15A-508A2F9C0A1E}">
      <dgm:prSet/>
      <dgm:spPr/>
      <dgm:t>
        <a:bodyPr/>
        <a:lstStyle/>
        <a:p>
          <a:endParaRPr lang="en-US"/>
        </a:p>
      </dgm:t>
    </dgm:pt>
    <dgm:pt modelId="{78992316-0260-4CA4-A4D1-BAAFF0418579}">
      <dgm:prSet/>
      <dgm:spPr/>
      <dgm:t>
        <a:bodyPr/>
        <a:lstStyle/>
        <a:p>
          <a:r>
            <a:rPr lang="en-US"/>
            <a:t>Our insurance provider is Wellfleet</a:t>
          </a:r>
          <a:endParaRPr lang="en-US" dirty="0"/>
        </a:p>
      </dgm:t>
    </dgm:pt>
    <dgm:pt modelId="{E877E42E-5EC2-4C62-B58A-FAFD3F836AC0}" type="parTrans" cxnId="{AC517A9D-C233-46FC-B510-6BC3531AD54E}">
      <dgm:prSet/>
      <dgm:spPr/>
      <dgm:t>
        <a:bodyPr/>
        <a:lstStyle/>
        <a:p>
          <a:endParaRPr lang="en-US"/>
        </a:p>
      </dgm:t>
    </dgm:pt>
    <dgm:pt modelId="{E5E7E523-4A6C-4D3A-BFB0-78A5303A2B78}" type="sibTrans" cxnId="{AC517A9D-C233-46FC-B510-6BC3531AD54E}">
      <dgm:prSet/>
      <dgm:spPr/>
      <dgm:t>
        <a:bodyPr/>
        <a:lstStyle/>
        <a:p>
          <a:endParaRPr lang="en-US"/>
        </a:p>
      </dgm:t>
    </dgm:pt>
    <dgm:pt modelId="{6332D4F1-7E5B-4959-908C-0041093AA43F}" type="pres">
      <dgm:prSet presAssocID="{6B2C443C-3DEB-48DF-BC96-C484EE12FCED}" presName="linear" presStyleCnt="0">
        <dgm:presLayoutVars>
          <dgm:animLvl val="lvl"/>
          <dgm:resizeHandles val="exact"/>
        </dgm:presLayoutVars>
      </dgm:prSet>
      <dgm:spPr/>
    </dgm:pt>
    <dgm:pt modelId="{0D718E0E-BEA5-441B-A707-B64C0CBDA92E}" type="pres">
      <dgm:prSet presAssocID="{B9291A6A-6E09-4B80-B886-0A69878167A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0206A97-4A5B-46D9-AE53-970F8C002A9D}" type="pres">
      <dgm:prSet presAssocID="{E8E5BD18-C5DA-4416-8CC7-16CC64D21332}" presName="spacer" presStyleCnt="0"/>
      <dgm:spPr/>
    </dgm:pt>
    <dgm:pt modelId="{FAB33948-2B18-46AA-8DA4-E9F8D6243E2C}" type="pres">
      <dgm:prSet presAssocID="{F9F1CCD1-975D-4459-A4EB-E2D58AB6C40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B679E9B-AAB7-4A99-9978-4D7EF50B2062}" type="pres">
      <dgm:prSet presAssocID="{9DA2C49E-EEEA-431D-A376-663381846D46}" presName="spacer" presStyleCnt="0"/>
      <dgm:spPr/>
    </dgm:pt>
    <dgm:pt modelId="{24EEF30E-04F5-4922-9CE7-74AE48EE6BBD}" type="pres">
      <dgm:prSet presAssocID="{78992316-0260-4CA4-A4D1-BAAFF041857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2382E74-CE36-4407-A94A-97E034462935}" type="pres">
      <dgm:prSet presAssocID="{E5E7E523-4A6C-4D3A-BFB0-78A5303A2B78}" presName="spacer" presStyleCnt="0"/>
      <dgm:spPr/>
    </dgm:pt>
    <dgm:pt modelId="{12796C77-63C1-4F2B-8894-88B85B80CB9F}" type="pres">
      <dgm:prSet presAssocID="{9A5D90A7-5A4C-451B-8E3E-6C1E62DA60C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695E543-BAB5-4598-BB86-82A4B97CB954}" type="pres">
      <dgm:prSet presAssocID="{9786B3F1-1DFF-47D4-A0C1-0B7D8D547625}" presName="spacer" presStyleCnt="0"/>
      <dgm:spPr/>
    </dgm:pt>
    <dgm:pt modelId="{F7CD77D3-B36D-470C-BE12-BAF4A747ED2D}" type="pres">
      <dgm:prSet presAssocID="{92F957F7-CDAF-4168-99FA-F2BEF46C9C1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0B0D331-55EB-4DEA-A670-49F72AEF950E}" type="presOf" srcId="{9A5D90A7-5A4C-451B-8E3E-6C1E62DA60C7}" destId="{12796C77-63C1-4F2B-8894-88B85B80CB9F}" srcOrd="0" destOrd="0" presId="urn:microsoft.com/office/officeart/2005/8/layout/vList2"/>
    <dgm:cxn modelId="{8ABFD45B-31FA-4E2A-9533-D06F2B76D127}" srcId="{6B2C443C-3DEB-48DF-BC96-C484EE12FCED}" destId="{9A5D90A7-5A4C-451B-8E3E-6C1E62DA60C7}" srcOrd="3" destOrd="0" parTransId="{C7945621-4BE5-446B-907B-048E857CC4F2}" sibTransId="{9786B3F1-1DFF-47D4-A0C1-0B7D8D547625}"/>
    <dgm:cxn modelId="{89A3AC48-A676-4C4A-BA16-84F0DA77B7B5}" type="presOf" srcId="{92F957F7-CDAF-4168-99FA-F2BEF46C9C1F}" destId="{F7CD77D3-B36D-470C-BE12-BAF4A747ED2D}" srcOrd="0" destOrd="0" presId="urn:microsoft.com/office/officeart/2005/8/layout/vList2"/>
    <dgm:cxn modelId="{161B1592-9B14-4D77-993A-95FD20174835}" type="presOf" srcId="{78992316-0260-4CA4-A4D1-BAAFF0418579}" destId="{24EEF30E-04F5-4922-9CE7-74AE48EE6BBD}" srcOrd="0" destOrd="0" presId="urn:microsoft.com/office/officeart/2005/8/layout/vList2"/>
    <dgm:cxn modelId="{AC517A9D-C233-46FC-B510-6BC3531AD54E}" srcId="{6B2C443C-3DEB-48DF-BC96-C484EE12FCED}" destId="{78992316-0260-4CA4-A4D1-BAAFF0418579}" srcOrd="2" destOrd="0" parTransId="{E877E42E-5EC2-4C62-B58A-FAFD3F836AC0}" sibTransId="{E5E7E523-4A6C-4D3A-BFB0-78A5303A2B78}"/>
    <dgm:cxn modelId="{4445D8B1-8D69-44DF-B1F5-9A64085AFBE9}" type="presOf" srcId="{6B2C443C-3DEB-48DF-BC96-C484EE12FCED}" destId="{6332D4F1-7E5B-4959-908C-0041093AA43F}" srcOrd="0" destOrd="0" presId="urn:microsoft.com/office/officeart/2005/8/layout/vList2"/>
    <dgm:cxn modelId="{CBD4B9CD-484C-4372-9647-5ABE327A3FF6}" srcId="{6B2C443C-3DEB-48DF-BC96-C484EE12FCED}" destId="{B9291A6A-6E09-4B80-B886-0A69878167A6}" srcOrd="0" destOrd="0" parTransId="{E4127FE4-F1A1-458B-9F92-12A9483A1878}" sibTransId="{E8E5BD18-C5DA-4416-8CC7-16CC64D21332}"/>
    <dgm:cxn modelId="{2C0021D6-7DD9-4A17-ACE9-22DC77B2D570}" type="presOf" srcId="{B9291A6A-6E09-4B80-B886-0A69878167A6}" destId="{0D718E0E-BEA5-441B-A707-B64C0CBDA92E}" srcOrd="0" destOrd="0" presId="urn:microsoft.com/office/officeart/2005/8/layout/vList2"/>
    <dgm:cxn modelId="{1E63BDDB-5039-4D9B-A15A-508A2F9C0A1E}" srcId="{6B2C443C-3DEB-48DF-BC96-C484EE12FCED}" destId="{92F957F7-CDAF-4168-99FA-F2BEF46C9C1F}" srcOrd="4" destOrd="0" parTransId="{D2ECD298-20B7-4BCE-8EAC-5BE8FE94C743}" sibTransId="{4ED4EF52-448E-4BCF-851E-B598792FADBC}"/>
    <dgm:cxn modelId="{CC9D07F3-2CEC-4A55-93C1-A6CC915F9853}" srcId="{6B2C443C-3DEB-48DF-BC96-C484EE12FCED}" destId="{F9F1CCD1-975D-4459-A4EB-E2D58AB6C40D}" srcOrd="1" destOrd="0" parTransId="{BA2D9D31-DF4E-4447-A1E7-7F44A2F97FAA}" sibTransId="{9DA2C49E-EEEA-431D-A376-663381846D46}"/>
    <dgm:cxn modelId="{57FBC2F9-F03E-412C-9A42-703E82A5DDCC}" type="presOf" srcId="{F9F1CCD1-975D-4459-A4EB-E2D58AB6C40D}" destId="{FAB33948-2B18-46AA-8DA4-E9F8D6243E2C}" srcOrd="0" destOrd="0" presId="urn:microsoft.com/office/officeart/2005/8/layout/vList2"/>
    <dgm:cxn modelId="{1D503C86-E1B8-4A7F-B592-74F6034F1E49}" type="presParOf" srcId="{6332D4F1-7E5B-4959-908C-0041093AA43F}" destId="{0D718E0E-BEA5-441B-A707-B64C0CBDA92E}" srcOrd="0" destOrd="0" presId="urn:microsoft.com/office/officeart/2005/8/layout/vList2"/>
    <dgm:cxn modelId="{E2F6C933-7614-4C85-B518-C62C3456FB66}" type="presParOf" srcId="{6332D4F1-7E5B-4959-908C-0041093AA43F}" destId="{C0206A97-4A5B-46D9-AE53-970F8C002A9D}" srcOrd="1" destOrd="0" presId="urn:microsoft.com/office/officeart/2005/8/layout/vList2"/>
    <dgm:cxn modelId="{82F11DE4-C5D3-433B-99D9-714BF8D17B5B}" type="presParOf" srcId="{6332D4F1-7E5B-4959-908C-0041093AA43F}" destId="{FAB33948-2B18-46AA-8DA4-E9F8D6243E2C}" srcOrd="2" destOrd="0" presId="urn:microsoft.com/office/officeart/2005/8/layout/vList2"/>
    <dgm:cxn modelId="{E15E9275-9AB9-408C-BCBF-FB01DFA7E918}" type="presParOf" srcId="{6332D4F1-7E5B-4959-908C-0041093AA43F}" destId="{8B679E9B-AAB7-4A99-9978-4D7EF50B2062}" srcOrd="3" destOrd="0" presId="urn:microsoft.com/office/officeart/2005/8/layout/vList2"/>
    <dgm:cxn modelId="{4317A2DC-F63A-4402-A961-58E086407E1D}" type="presParOf" srcId="{6332D4F1-7E5B-4959-908C-0041093AA43F}" destId="{24EEF30E-04F5-4922-9CE7-74AE48EE6BBD}" srcOrd="4" destOrd="0" presId="urn:microsoft.com/office/officeart/2005/8/layout/vList2"/>
    <dgm:cxn modelId="{51C095FF-DD9B-45CC-BD5B-9A70CBAE4C0B}" type="presParOf" srcId="{6332D4F1-7E5B-4959-908C-0041093AA43F}" destId="{82382E74-CE36-4407-A94A-97E034462935}" srcOrd="5" destOrd="0" presId="urn:microsoft.com/office/officeart/2005/8/layout/vList2"/>
    <dgm:cxn modelId="{329DE031-A8D6-4189-87AB-157EAF8CE1F8}" type="presParOf" srcId="{6332D4F1-7E5B-4959-908C-0041093AA43F}" destId="{12796C77-63C1-4F2B-8894-88B85B80CB9F}" srcOrd="6" destOrd="0" presId="urn:microsoft.com/office/officeart/2005/8/layout/vList2"/>
    <dgm:cxn modelId="{72EDF503-2AC8-4902-BE3C-62686EB496A9}" type="presParOf" srcId="{6332D4F1-7E5B-4959-908C-0041093AA43F}" destId="{5695E543-BAB5-4598-BB86-82A4B97CB954}" srcOrd="7" destOrd="0" presId="urn:microsoft.com/office/officeart/2005/8/layout/vList2"/>
    <dgm:cxn modelId="{8CE45356-80EF-4C0D-A070-1AE8C39B59F4}" type="presParOf" srcId="{6332D4F1-7E5B-4959-908C-0041093AA43F}" destId="{F7CD77D3-B36D-470C-BE12-BAF4A747ED2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DD63C4C-8EEF-4399-9190-E1C20568EE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B7BD03-FFEF-40C4-908C-279C1B60557D}">
      <dgm:prSet/>
      <dgm:spPr/>
      <dgm:t>
        <a:bodyPr/>
        <a:lstStyle/>
        <a:p>
          <a:r>
            <a:rPr lang="en-US"/>
            <a:t>Health Services can assist with most medical issues, they should be your first stop</a:t>
          </a:r>
        </a:p>
      </dgm:t>
    </dgm:pt>
    <dgm:pt modelId="{49583822-5392-4B90-88B4-E697D2DC863F}" type="parTrans" cxnId="{0F6F6939-B222-4088-A96F-2362714049E3}">
      <dgm:prSet/>
      <dgm:spPr/>
      <dgm:t>
        <a:bodyPr/>
        <a:lstStyle/>
        <a:p>
          <a:endParaRPr lang="en-US"/>
        </a:p>
      </dgm:t>
    </dgm:pt>
    <dgm:pt modelId="{279193EE-108C-4876-907A-7B1430E99D02}" type="sibTrans" cxnId="{0F6F6939-B222-4088-A96F-2362714049E3}">
      <dgm:prSet/>
      <dgm:spPr/>
      <dgm:t>
        <a:bodyPr/>
        <a:lstStyle/>
        <a:p>
          <a:endParaRPr lang="en-US"/>
        </a:p>
      </dgm:t>
    </dgm:pt>
    <dgm:pt modelId="{622C9822-FDD4-446C-A082-F6449740EBE8}">
      <dgm:prSet/>
      <dgm:spPr/>
      <dgm:t>
        <a:bodyPr/>
        <a:lstStyle/>
        <a:p>
          <a:r>
            <a:rPr lang="en-US" dirty="0"/>
            <a:t>Can help with finding off campus provider </a:t>
          </a:r>
        </a:p>
      </dgm:t>
    </dgm:pt>
    <dgm:pt modelId="{6A37CF8B-A338-460D-BD2A-F408D9DD6EFA}" type="parTrans" cxnId="{9DE36776-8E54-4605-A51B-603C1C0C1742}">
      <dgm:prSet/>
      <dgm:spPr/>
      <dgm:t>
        <a:bodyPr/>
        <a:lstStyle/>
        <a:p>
          <a:endParaRPr lang="en-US"/>
        </a:p>
      </dgm:t>
    </dgm:pt>
    <dgm:pt modelId="{9EE2E0AD-7B81-468B-9108-DF6577F048BB}" type="sibTrans" cxnId="{9DE36776-8E54-4605-A51B-603C1C0C1742}">
      <dgm:prSet/>
      <dgm:spPr/>
      <dgm:t>
        <a:bodyPr/>
        <a:lstStyle/>
        <a:p>
          <a:endParaRPr lang="en-US"/>
        </a:p>
      </dgm:t>
    </dgm:pt>
    <dgm:pt modelId="{D0266E1E-70D6-48CE-95D6-3934A4FCEB3A}">
      <dgm:prSet/>
      <dgm:spPr/>
      <dgm:t>
        <a:bodyPr/>
        <a:lstStyle/>
        <a:p>
          <a:r>
            <a:rPr lang="en-US"/>
            <a:t>You are responsible for medical costs including co-pays and deductibles</a:t>
          </a:r>
        </a:p>
      </dgm:t>
    </dgm:pt>
    <dgm:pt modelId="{D15561C7-C207-416D-8EF5-BE32A84BFF4E}" type="parTrans" cxnId="{CCB4E529-42FC-4DB8-A375-9F514CC79566}">
      <dgm:prSet/>
      <dgm:spPr/>
      <dgm:t>
        <a:bodyPr/>
        <a:lstStyle/>
        <a:p>
          <a:endParaRPr lang="en-US"/>
        </a:p>
      </dgm:t>
    </dgm:pt>
    <dgm:pt modelId="{CFCAF845-911B-4B74-83DE-D1E2B041B650}" type="sibTrans" cxnId="{CCB4E529-42FC-4DB8-A375-9F514CC79566}">
      <dgm:prSet/>
      <dgm:spPr/>
      <dgm:t>
        <a:bodyPr/>
        <a:lstStyle/>
        <a:p>
          <a:endParaRPr lang="en-US"/>
        </a:p>
      </dgm:t>
    </dgm:pt>
    <dgm:pt modelId="{8561D8C1-423C-49C3-905D-091905353BE9}">
      <dgm:prSet/>
      <dgm:spPr/>
      <dgm:t>
        <a:bodyPr/>
        <a:lstStyle/>
        <a:p>
          <a:r>
            <a:rPr lang="en-US"/>
            <a:t>Emergency room is only for emergencies </a:t>
          </a:r>
        </a:p>
      </dgm:t>
    </dgm:pt>
    <dgm:pt modelId="{5D223168-31BF-44CA-A3DE-41445305A08E}" type="parTrans" cxnId="{CD859B7F-2F91-4960-AABD-D861577F7990}">
      <dgm:prSet/>
      <dgm:spPr/>
      <dgm:t>
        <a:bodyPr/>
        <a:lstStyle/>
        <a:p>
          <a:endParaRPr lang="en-US"/>
        </a:p>
      </dgm:t>
    </dgm:pt>
    <dgm:pt modelId="{BE1C2200-EB88-4577-AA15-BD32BE63C6EB}" type="sibTrans" cxnId="{CD859B7F-2F91-4960-AABD-D861577F7990}">
      <dgm:prSet/>
      <dgm:spPr/>
      <dgm:t>
        <a:bodyPr/>
        <a:lstStyle/>
        <a:p>
          <a:endParaRPr lang="en-US"/>
        </a:p>
      </dgm:t>
    </dgm:pt>
    <dgm:pt modelId="{BAEB8914-C577-41CA-9E74-CC625DF0110B}" type="pres">
      <dgm:prSet presAssocID="{6DD63C4C-8EEF-4399-9190-E1C20568EE5F}" presName="linear" presStyleCnt="0">
        <dgm:presLayoutVars>
          <dgm:animLvl val="lvl"/>
          <dgm:resizeHandles val="exact"/>
        </dgm:presLayoutVars>
      </dgm:prSet>
      <dgm:spPr/>
    </dgm:pt>
    <dgm:pt modelId="{39018CA6-E324-4DA1-8500-BEB646383715}" type="pres">
      <dgm:prSet presAssocID="{49B7BD03-FFEF-40C4-908C-279C1B60557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AF174A9-7D42-4D0A-BB00-987FB1A47C5F}" type="pres">
      <dgm:prSet presAssocID="{279193EE-108C-4876-907A-7B1430E99D02}" presName="spacer" presStyleCnt="0"/>
      <dgm:spPr/>
    </dgm:pt>
    <dgm:pt modelId="{7441F01D-7B01-48BF-A04B-A1C3281F488D}" type="pres">
      <dgm:prSet presAssocID="{622C9822-FDD4-446C-A082-F6449740EBE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4321A74-FCDE-4EA6-9371-7AD601000B68}" type="pres">
      <dgm:prSet presAssocID="{9EE2E0AD-7B81-468B-9108-DF6577F048BB}" presName="spacer" presStyleCnt="0"/>
      <dgm:spPr/>
    </dgm:pt>
    <dgm:pt modelId="{82123098-5A57-4D65-A06B-F7BED4800C59}" type="pres">
      <dgm:prSet presAssocID="{D0266E1E-70D6-48CE-95D6-3934A4FCEB3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7ED99C3-7318-4668-B0F7-C8F345A018DA}" type="pres">
      <dgm:prSet presAssocID="{CFCAF845-911B-4B74-83DE-D1E2B041B650}" presName="spacer" presStyleCnt="0"/>
      <dgm:spPr/>
    </dgm:pt>
    <dgm:pt modelId="{E8ECA021-9480-46D7-B3BC-30CF29A903B4}" type="pres">
      <dgm:prSet presAssocID="{8561D8C1-423C-49C3-905D-091905353BE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CB4E529-42FC-4DB8-A375-9F514CC79566}" srcId="{6DD63C4C-8EEF-4399-9190-E1C20568EE5F}" destId="{D0266E1E-70D6-48CE-95D6-3934A4FCEB3A}" srcOrd="2" destOrd="0" parTransId="{D15561C7-C207-416D-8EF5-BE32A84BFF4E}" sibTransId="{CFCAF845-911B-4B74-83DE-D1E2B041B650}"/>
    <dgm:cxn modelId="{EF369D31-2E93-4292-9E80-CC1D5A3033C2}" type="presOf" srcId="{622C9822-FDD4-446C-A082-F6449740EBE8}" destId="{7441F01D-7B01-48BF-A04B-A1C3281F488D}" srcOrd="0" destOrd="0" presId="urn:microsoft.com/office/officeart/2005/8/layout/vList2"/>
    <dgm:cxn modelId="{0F6F6939-B222-4088-A96F-2362714049E3}" srcId="{6DD63C4C-8EEF-4399-9190-E1C20568EE5F}" destId="{49B7BD03-FFEF-40C4-908C-279C1B60557D}" srcOrd="0" destOrd="0" parTransId="{49583822-5392-4B90-88B4-E697D2DC863F}" sibTransId="{279193EE-108C-4876-907A-7B1430E99D02}"/>
    <dgm:cxn modelId="{081D3F71-0369-4672-81EA-DEC113169E98}" type="presOf" srcId="{D0266E1E-70D6-48CE-95D6-3934A4FCEB3A}" destId="{82123098-5A57-4D65-A06B-F7BED4800C59}" srcOrd="0" destOrd="0" presId="urn:microsoft.com/office/officeart/2005/8/layout/vList2"/>
    <dgm:cxn modelId="{23AB2274-4EB4-49EB-A5D1-39A129B50CBD}" type="presOf" srcId="{6DD63C4C-8EEF-4399-9190-E1C20568EE5F}" destId="{BAEB8914-C577-41CA-9E74-CC625DF0110B}" srcOrd="0" destOrd="0" presId="urn:microsoft.com/office/officeart/2005/8/layout/vList2"/>
    <dgm:cxn modelId="{9DE36776-8E54-4605-A51B-603C1C0C1742}" srcId="{6DD63C4C-8EEF-4399-9190-E1C20568EE5F}" destId="{622C9822-FDD4-446C-A082-F6449740EBE8}" srcOrd="1" destOrd="0" parTransId="{6A37CF8B-A338-460D-BD2A-F408D9DD6EFA}" sibTransId="{9EE2E0AD-7B81-468B-9108-DF6577F048BB}"/>
    <dgm:cxn modelId="{CD859B7F-2F91-4960-AABD-D861577F7990}" srcId="{6DD63C4C-8EEF-4399-9190-E1C20568EE5F}" destId="{8561D8C1-423C-49C3-905D-091905353BE9}" srcOrd="3" destOrd="0" parTransId="{5D223168-31BF-44CA-A3DE-41445305A08E}" sibTransId="{BE1C2200-EB88-4577-AA15-BD32BE63C6EB}"/>
    <dgm:cxn modelId="{F8E38DCC-57AE-4822-915A-9A40EF89D873}" type="presOf" srcId="{49B7BD03-FFEF-40C4-908C-279C1B60557D}" destId="{39018CA6-E324-4DA1-8500-BEB646383715}" srcOrd="0" destOrd="0" presId="urn:microsoft.com/office/officeart/2005/8/layout/vList2"/>
    <dgm:cxn modelId="{433F6FF4-7157-49F9-8B57-3035326FEE96}" type="presOf" srcId="{8561D8C1-423C-49C3-905D-091905353BE9}" destId="{E8ECA021-9480-46D7-B3BC-30CF29A903B4}" srcOrd="0" destOrd="0" presId="urn:microsoft.com/office/officeart/2005/8/layout/vList2"/>
    <dgm:cxn modelId="{28B97A8C-2EAF-4D45-AF6A-02364927CA0C}" type="presParOf" srcId="{BAEB8914-C577-41CA-9E74-CC625DF0110B}" destId="{39018CA6-E324-4DA1-8500-BEB646383715}" srcOrd="0" destOrd="0" presId="urn:microsoft.com/office/officeart/2005/8/layout/vList2"/>
    <dgm:cxn modelId="{3DDD8AD3-5328-4D7B-A169-539B7CE00255}" type="presParOf" srcId="{BAEB8914-C577-41CA-9E74-CC625DF0110B}" destId="{EAF174A9-7D42-4D0A-BB00-987FB1A47C5F}" srcOrd="1" destOrd="0" presId="urn:microsoft.com/office/officeart/2005/8/layout/vList2"/>
    <dgm:cxn modelId="{3E82A8F8-ACFD-4ED7-B4E0-5BE190656C22}" type="presParOf" srcId="{BAEB8914-C577-41CA-9E74-CC625DF0110B}" destId="{7441F01D-7B01-48BF-A04B-A1C3281F488D}" srcOrd="2" destOrd="0" presId="urn:microsoft.com/office/officeart/2005/8/layout/vList2"/>
    <dgm:cxn modelId="{1E19A2DA-A6A6-4253-8F34-77EBDF92001D}" type="presParOf" srcId="{BAEB8914-C577-41CA-9E74-CC625DF0110B}" destId="{94321A74-FCDE-4EA6-9371-7AD601000B68}" srcOrd="3" destOrd="0" presId="urn:microsoft.com/office/officeart/2005/8/layout/vList2"/>
    <dgm:cxn modelId="{ADE0D6F2-B812-4F6F-9481-1ACA73EA4AB7}" type="presParOf" srcId="{BAEB8914-C577-41CA-9E74-CC625DF0110B}" destId="{82123098-5A57-4D65-A06B-F7BED4800C59}" srcOrd="4" destOrd="0" presId="urn:microsoft.com/office/officeart/2005/8/layout/vList2"/>
    <dgm:cxn modelId="{C289886E-0E9C-4CD1-9AF1-917F32BFAEC9}" type="presParOf" srcId="{BAEB8914-C577-41CA-9E74-CC625DF0110B}" destId="{37ED99C3-7318-4668-B0F7-C8F345A018DA}" srcOrd="5" destOrd="0" presId="urn:microsoft.com/office/officeart/2005/8/layout/vList2"/>
    <dgm:cxn modelId="{9B5C783B-8125-479F-96E5-4220F39A0CB9}" type="presParOf" srcId="{BAEB8914-C577-41CA-9E74-CC625DF0110B}" destId="{E8ECA021-9480-46D7-B3BC-30CF29A903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B8CF35-8BDC-449C-B4B4-28A8D22BE33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68F6DC-8D73-4334-BD33-64BF5C6FB47C}">
      <dgm:prSet/>
      <dgm:spPr/>
      <dgm:t>
        <a:bodyPr/>
        <a:lstStyle/>
        <a:p>
          <a:r>
            <a:rPr lang="en-US"/>
            <a:t>Pipeline</a:t>
          </a:r>
        </a:p>
      </dgm:t>
    </dgm:pt>
    <dgm:pt modelId="{6C8B0E49-0284-4B2F-AE74-980D845B57D2}" type="parTrans" cxnId="{3D239E6A-E99B-4139-897A-3F1FD1E7A7FA}">
      <dgm:prSet/>
      <dgm:spPr/>
      <dgm:t>
        <a:bodyPr/>
        <a:lstStyle/>
        <a:p>
          <a:endParaRPr lang="en-US"/>
        </a:p>
      </dgm:t>
    </dgm:pt>
    <dgm:pt modelId="{562C3EFE-2AF6-4AC2-B593-FA43EBCD01B2}" type="sibTrans" cxnId="{3D239E6A-E99B-4139-897A-3F1FD1E7A7FA}">
      <dgm:prSet/>
      <dgm:spPr/>
      <dgm:t>
        <a:bodyPr/>
        <a:lstStyle/>
        <a:p>
          <a:endParaRPr lang="en-US"/>
        </a:p>
      </dgm:t>
    </dgm:pt>
    <dgm:pt modelId="{861F4397-05C1-4979-B914-028B2D0C69D6}">
      <dgm:prSet/>
      <dgm:spPr/>
      <dgm:t>
        <a:bodyPr/>
        <a:lstStyle/>
        <a:p>
          <a:r>
            <a:rPr lang="en-US"/>
            <a:t>MT Mail </a:t>
          </a:r>
        </a:p>
      </dgm:t>
    </dgm:pt>
    <dgm:pt modelId="{5B16C530-4DA9-4794-9350-0BA097703C20}" type="parTrans" cxnId="{97F3105B-1148-4E30-B28D-DA724548ECDF}">
      <dgm:prSet/>
      <dgm:spPr/>
      <dgm:t>
        <a:bodyPr/>
        <a:lstStyle/>
        <a:p>
          <a:endParaRPr lang="en-US"/>
        </a:p>
      </dgm:t>
    </dgm:pt>
    <dgm:pt modelId="{FE60EDBF-582D-4EF1-97BE-39B71F3EC1EE}" type="sibTrans" cxnId="{97F3105B-1148-4E30-B28D-DA724548ECDF}">
      <dgm:prSet/>
      <dgm:spPr/>
      <dgm:t>
        <a:bodyPr/>
        <a:lstStyle/>
        <a:p>
          <a:endParaRPr lang="en-US"/>
        </a:p>
      </dgm:t>
    </dgm:pt>
    <dgm:pt modelId="{91676BA7-452D-4368-B4A4-F41F27EA55FB}">
      <dgm:prSet/>
      <dgm:spPr/>
      <dgm:t>
        <a:bodyPr/>
        <a:lstStyle/>
        <a:p>
          <a:r>
            <a:rPr lang="en-US"/>
            <a:t>SSO </a:t>
          </a:r>
        </a:p>
      </dgm:t>
    </dgm:pt>
    <dgm:pt modelId="{AEF57AC7-15B6-400A-813C-331A93C351DD}" type="parTrans" cxnId="{DBBBA1EB-840A-46A8-B912-DA7244B0BC31}">
      <dgm:prSet/>
      <dgm:spPr/>
      <dgm:t>
        <a:bodyPr/>
        <a:lstStyle/>
        <a:p>
          <a:endParaRPr lang="en-US"/>
        </a:p>
      </dgm:t>
    </dgm:pt>
    <dgm:pt modelId="{1591C0F6-8F45-45DD-8E48-73AC5F5822B0}" type="sibTrans" cxnId="{DBBBA1EB-840A-46A8-B912-DA7244B0BC31}">
      <dgm:prSet/>
      <dgm:spPr/>
      <dgm:t>
        <a:bodyPr/>
        <a:lstStyle/>
        <a:p>
          <a:endParaRPr lang="en-US"/>
        </a:p>
      </dgm:t>
    </dgm:pt>
    <dgm:pt modelId="{DC0DCBC3-2717-415A-98C7-F585ADD41501}" type="pres">
      <dgm:prSet presAssocID="{43B8CF35-8BDC-449C-B4B4-28A8D22BE335}" presName="diagram" presStyleCnt="0">
        <dgm:presLayoutVars>
          <dgm:dir/>
          <dgm:resizeHandles val="exact"/>
        </dgm:presLayoutVars>
      </dgm:prSet>
      <dgm:spPr/>
    </dgm:pt>
    <dgm:pt modelId="{A5BB444F-6533-49E3-A939-E349C333A52C}" type="pres">
      <dgm:prSet presAssocID="{9B68F6DC-8D73-4334-BD33-64BF5C6FB47C}" presName="node" presStyleLbl="node1" presStyleIdx="0" presStyleCnt="3">
        <dgm:presLayoutVars>
          <dgm:bulletEnabled val="1"/>
        </dgm:presLayoutVars>
      </dgm:prSet>
      <dgm:spPr/>
    </dgm:pt>
    <dgm:pt modelId="{9BF170E3-2CE0-41E8-84EA-9F1D3F10759A}" type="pres">
      <dgm:prSet presAssocID="{562C3EFE-2AF6-4AC2-B593-FA43EBCD01B2}" presName="sibTrans" presStyleCnt="0"/>
      <dgm:spPr/>
    </dgm:pt>
    <dgm:pt modelId="{68AF64E9-F45F-48DF-819D-6B64ABCF4CE7}" type="pres">
      <dgm:prSet presAssocID="{861F4397-05C1-4979-B914-028B2D0C69D6}" presName="node" presStyleLbl="node1" presStyleIdx="1" presStyleCnt="3">
        <dgm:presLayoutVars>
          <dgm:bulletEnabled val="1"/>
        </dgm:presLayoutVars>
      </dgm:prSet>
      <dgm:spPr/>
    </dgm:pt>
    <dgm:pt modelId="{6507E45A-1230-4FF6-AFB2-D1C433EF5015}" type="pres">
      <dgm:prSet presAssocID="{FE60EDBF-582D-4EF1-97BE-39B71F3EC1EE}" presName="sibTrans" presStyleCnt="0"/>
      <dgm:spPr/>
    </dgm:pt>
    <dgm:pt modelId="{653A3F17-4376-4D42-93A7-322C12AC0AF6}" type="pres">
      <dgm:prSet presAssocID="{91676BA7-452D-4368-B4A4-F41F27EA55FB}" presName="node" presStyleLbl="node1" presStyleIdx="2" presStyleCnt="3">
        <dgm:presLayoutVars>
          <dgm:bulletEnabled val="1"/>
        </dgm:presLayoutVars>
      </dgm:prSet>
      <dgm:spPr/>
    </dgm:pt>
  </dgm:ptLst>
  <dgm:cxnLst>
    <dgm:cxn modelId="{E2ABB21D-2739-4B8A-9463-8281D5DB5B71}" type="presOf" srcId="{43B8CF35-8BDC-449C-B4B4-28A8D22BE335}" destId="{DC0DCBC3-2717-415A-98C7-F585ADD41501}" srcOrd="0" destOrd="0" presId="urn:microsoft.com/office/officeart/2005/8/layout/default"/>
    <dgm:cxn modelId="{97F3105B-1148-4E30-B28D-DA724548ECDF}" srcId="{43B8CF35-8BDC-449C-B4B4-28A8D22BE335}" destId="{861F4397-05C1-4979-B914-028B2D0C69D6}" srcOrd="1" destOrd="0" parTransId="{5B16C530-4DA9-4794-9350-0BA097703C20}" sibTransId="{FE60EDBF-582D-4EF1-97BE-39B71F3EC1EE}"/>
    <dgm:cxn modelId="{3D239E6A-E99B-4139-897A-3F1FD1E7A7FA}" srcId="{43B8CF35-8BDC-449C-B4B4-28A8D22BE335}" destId="{9B68F6DC-8D73-4334-BD33-64BF5C6FB47C}" srcOrd="0" destOrd="0" parTransId="{6C8B0E49-0284-4B2F-AE74-980D845B57D2}" sibTransId="{562C3EFE-2AF6-4AC2-B593-FA43EBCD01B2}"/>
    <dgm:cxn modelId="{D73CE671-FF86-4665-AED5-0CD4D053EF6E}" type="presOf" srcId="{9B68F6DC-8D73-4334-BD33-64BF5C6FB47C}" destId="{A5BB444F-6533-49E3-A939-E349C333A52C}" srcOrd="0" destOrd="0" presId="urn:microsoft.com/office/officeart/2005/8/layout/default"/>
    <dgm:cxn modelId="{161D6884-32D7-4B4D-95EB-18FB2505617D}" type="presOf" srcId="{861F4397-05C1-4979-B914-028B2D0C69D6}" destId="{68AF64E9-F45F-48DF-819D-6B64ABCF4CE7}" srcOrd="0" destOrd="0" presId="urn:microsoft.com/office/officeart/2005/8/layout/default"/>
    <dgm:cxn modelId="{0C570BCB-9111-4008-B047-4A157475790E}" type="presOf" srcId="{91676BA7-452D-4368-B4A4-F41F27EA55FB}" destId="{653A3F17-4376-4D42-93A7-322C12AC0AF6}" srcOrd="0" destOrd="0" presId="urn:microsoft.com/office/officeart/2005/8/layout/default"/>
    <dgm:cxn modelId="{DBBBA1EB-840A-46A8-B912-DA7244B0BC31}" srcId="{43B8CF35-8BDC-449C-B4B4-28A8D22BE335}" destId="{91676BA7-452D-4368-B4A4-F41F27EA55FB}" srcOrd="2" destOrd="0" parTransId="{AEF57AC7-15B6-400A-813C-331A93C351DD}" sibTransId="{1591C0F6-8F45-45DD-8E48-73AC5F5822B0}"/>
    <dgm:cxn modelId="{28740F61-3D47-4435-B480-4ECB5208BB4D}" type="presParOf" srcId="{DC0DCBC3-2717-415A-98C7-F585ADD41501}" destId="{A5BB444F-6533-49E3-A939-E349C333A52C}" srcOrd="0" destOrd="0" presId="urn:microsoft.com/office/officeart/2005/8/layout/default"/>
    <dgm:cxn modelId="{63202478-D2C1-4A2E-A860-8D79C96349C3}" type="presParOf" srcId="{DC0DCBC3-2717-415A-98C7-F585ADD41501}" destId="{9BF170E3-2CE0-41E8-84EA-9F1D3F10759A}" srcOrd="1" destOrd="0" presId="urn:microsoft.com/office/officeart/2005/8/layout/default"/>
    <dgm:cxn modelId="{DB2802E5-6908-4244-8C5E-2FDDE42CB694}" type="presParOf" srcId="{DC0DCBC3-2717-415A-98C7-F585ADD41501}" destId="{68AF64E9-F45F-48DF-819D-6B64ABCF4CE7}" srcOrd="2" destOrd="0" presId="urn:microsoft.com/office/officeart/2005/8/layout/default"/>
    <dgm:cxn modelId="{F13BC706-F135-4FE6-A77D-BEFE4E7FC948}" type="presParOf" srcId="{DC0DCBC3-2717-415A-98C7-F585ADD41501}" destId="{6507E45A-1230-4FF6-AFB2-D1C433EF5015}" srcOrd="3" destOrd="0" presId="urn:microsoft.com/office/officeart/2005/8/layout/default"/>
    <dgm:cxn modelId="{F21C1B44-DE77-4372-94C5-7285F53444EB}" type="presParOf" srcId="{DC0DCBC3-2717-415A-98C7-F585ADD41501}" destId="{653A3F17-4376-4D42-93A7-322C12AC0AF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44AA370-BA48-4F07-B412-AEFC7F5B1D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24C4B9-7E9F-4C21-8BE2-8B3CF447C1FB}">
      <dgm:prSet/>
      <dgm:spPr/>
      <dgm:t>
        <a:bodyPr/>
        <a:lstStyle/>
        <a:p>
          <a:r>
            <a:rPr lang="en-US" dirty="0"/>
            <a:t>Insurance premium is added to student account</a:t>
          </a:r>
        </a:p>
      </dgm:t>
    </dgm:pt>
    <dgm:pt modelId="{03D4E532-D8FF-4660-9BFB-F1415C7C77D0}" type="parTrans" cxnId="{69A8E741-438C-4B9E-AC17-9256F6A0734F}">
      <dgm:prSet/>
      <dgm:spPr/>
      <dgm:t>
        <a:bodyPr/>
        <a:lstStyle/>
        <a:p>
          <a:endParaRPr lang="en-US"/>
        </a:p>
      </dgm:t>
    </dgm:pt>
    <dgm:pt modelId="{9251B4A7-1D93-4F9D-A4F4-A4C8DCA88184}" type="sibTrans" cxnId="{69A8E741-438C-4B9E-AC17-9256F6A0734F}">
      <dgm:prSet/>
      <dgm:spPr/>
      <dgm:t>
        <a:bodyPr/>
        <a:lstStyle/>
        <a:p>
          <a:endParaRPr lang="en-US"/>
        </a:p>
      </dgm:t>
    </dgm:pt>
    <dgm:pt modelId="{2BCF24EB-8B03-4346-A70C-57A5E2350143}">
      <dgm:prSet/>
      <dgm:spPr/>
      <dgm:t>
        <a:bodyPr/>
        <a:lstStyle/>
        <a:p>
          <a:r>
            <a:rPr lang="en-US" dirty="0"/>
            <a:t>Enrolled and covered once you register </a:t>
          </a:r>
        </a:p>
      </dgm:t>
    </dgm:pt>
    <dgm:pt modelId="{76C67DBF-9E46-4FD7-8B46-4DA84376A95E}" type="parTrans" cxnId="{72D4AD96-CF36-47CF-B9BA-39A3E92DE7C6}">
      <dgm:prSet/>
      <dgm:spPr/>
      <dgm:t>
        <a:bodyPr/>
        <a:lstStyle/>
        <a:p>
          <a:endParaRPr lang="en-US"/>
        </a:p>
      </dgm:t>
    </dgm:pt>
    <dgm:pt modelId="{0ACE733A-EC52-4868-ACB7-C6523C7D64C2}" type="sibTrans" cxnId="{72D4AD96-CF36-47CF-B9BA-39A3E92DE7C6}">
      <dgm:prSet/>
      <dgm:spPr/>
      <dgm:t>
        <a:bodyPr/>
        <a:lstStyle/>
        <a:p>
          <a:endParaRPr lang="en-US"/>
        </a:p>
      </dgm:t>
    </dgm:pt>
    <dgm:pt modelId="{32B9E515-3EDF-4D0A-8F0C-DE49961C21FA}">
      <dgm:prSet/>
      <dgm:spPr/>
      <dgm:t>
        <a:bodyPr/>
        <a:lstStyle/>
        <a:p>
          <a:r>
            <a:rPr lang="en-US" dirty="0"/>
            <a:t>Covers immunizations </a:t>
          </a:r>
        </a:p>
      </dgm:t>
    </dgm:pt>
    <dgm:pt modelId="{0D5CB00F-6E27-433B-B06B-B8FFBADFB3A7}" type="parTrans" cxnId="{A3387E95-0E26-454E-85F2-53F2075EF52A}">
      <dgm:prSet/>
      <dgm:spPr/>
      <dgm:t>
        <a:bodyPr/>
        <a:lstStyle/>
        <a:p>
          <a:endParaRPr lang="en-US"/>
        </a:p>
      </dgm:t>
    </dgm:pt>
    <dgm:pt modelId="{4222B8F6-442F-4F8C-9B90-F0930792357F}" type="sibTrans" cxnId="{A3387E95-0E26-454E-85F2-53F2075EF52A}">
      <dgm:prSet/>
      <dgm:spPr/>
      <dgm:t>
        <a:bodyPr/>
        <a:lstStyle/>
        <a:p>
          <a:endParaRPr lang="en-US"/>
        </a:p>
      </dgm:t>
    </dgm:pt>
    <dgm:pt modelId="{8AD1B3CF-7182-4A63-97A9-A9E2D1E6E633}">
      <dgm:prSet/>
      <dgm:spPr/>
      <dgm:t>
        <a:bodyPr/>
        <a:lstStyle/>
        <a:p>
          <a:r>
            <a:rPr lang="en-US"/>
            <a:t>Will send information for insurance card</a:t>
          </a:r>
          <a:endParaRPr lang="en-US" dirty="0"/>
        </a:p>
      </dgm:t>
    </dgm:pt>
    <dgm:pt modelId="{04F0CC60-CF31-4A63-A3BD-A55B78D8924F}" type="parTrans" cxnId="{5842B508-98BE-462C-842E-25F47E7ABE9E}">
      <dgm:prSet/>
      <dgm:spPr/>
      <dgm:t>
        <a:bodyPr/>
        <a:lstStyle/>
        <a:p>
          <a:endParaRPr lang="en-US"/>
        </a:p>
      </dgm:t>
    </dgm:pt>
    <dgm:pt modelId="{D0CBBACF-8AFA-4D05-A349-5DCE9BB777B9}" type="sibTrans" cxnId="{5842B508-98BE-462C-842E-25F47E7ABE9E}">
      <dgm:prSet/>
      <dgm:spPr/>
      <dgm:t>
        <a:bodyPr/>
        <a:lstStyle/>
        <a:p>
          <a:endParaRPr lang="en-US"/>
        </a:p>
      </dgm:t>
    </dgm:pt>
    <dgm:pt modelId="{29ECB02B-9DA2-4A29-9C70-8F0A942082F1}" type="pres">
      <dgm:prSet presAssocID="{044AA370-BA48-4F07-B412-AEFC7F5B1D95}" presName="linear" presStyleCnt="0">
        <dgm:presLayoutVars>
          <dgm:animLvl val="lvl"/>
          <dgm:resizeHandles val="exact"/>
        </dgm:presLayoutVars>
      </dgm:prSet>
      <dgm:spPr/>
    </dgm:pt>
    <dgm:pt modelId="{5B125A67-4648-4A86-8EF0-1BA91A5E8336}" type="pres">
      <dgm:prSet presAssocID="{8224C4B9-7E9F-4C21-8BE2-8B3CF447C1F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F0C0768-BBA8-433B-A331-9782831A5FD9}" type="pres">
      <dgm:prSet presAssocID="{9251B4A7-1D93-4F9D-A4F4-A4C8DCA88184}" presName="spacer" presStyleCnt="0"/>
      <dgm:spPr/>
    </dgm:pt>
    <dgm:pt modelId="{B1F313C7-6228-4681-A0D4-69B54261F0BD}" type="pres">
      <dgm:prSet presAssocID="{2BCF24EB-8B03-4346-A70C-57A5E235014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9AA525B-FBB0-423D-AF5A-BE19E669A625}" type="pres">
      <dgm:prSet presAssocID="{0ACE733A-EC52-4868-ACB7-C6523C7D64C2}" presName="spacer" presStyleCnt="0"/>
      <dgm:spPr/>
    </dgm:pt>
    <dgm:pt modelId="{B1D316C3-986A-4171-B381-0D92D2CFD7A5}" type="pres">
      <dgm:prSet presAssocID="{32B9E515-3EDF-4D0A-8F0C-DE49961C21F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E0B2C27-4980-4C8F-9EB6-A23C65C9D23D}" type="pres">
      <dgm:prSet presAssocID="{4222B8F6-442F-4F8C-9B90-F0930792357F}" presName="spacer" presStyleCnt="0"/>
      <dgm:spPr/>
    </dgm:pt>
    <dgm:pt modelId="{0A8C14E3-213E-49D8-8967-B777016DA066}" type="pres">
      <dgm:prSet presAssocID="{8AD1B3CF-7182-4A63-97A9-A9E2D1E6E63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842B508-98BE-462C-842E-25F47E7ABE9E}" srcId="{044AA370-BA48-4F07-B412-AEFC7F5B1D95}" destId="{8AD1B3CF-7182-4A63-97A9-A9E2D1E6E633}" srcOrd="3" destOrd="0" parTransId="{04F0CC60-CF31-4A63-A3BD-A55B78D8924F}" sibTransId="{D0CBBACF-8AFA-4D05-A349-5DCE9BB777B9}"/>
    <dgm:cxn modelId="{2DFBCA5F-C55C-4DDF-B1B1-13119C5A3FE8}" type="presOf" srcId="{8224C4B9-7E9F-4C21-8BE2-8B3CF447C1FB}" destId="{5B125A67-4648-4A86-8EF0-1BA91A5E8336}" srcOrd="0" destOrd="0" presId="urn:microsoft.com/office/officeart/2005/8/layout/vList2"/>
    <dgm:cxn modelId="{69A8E741-438C-4B9E-AC17-9256F6A0734F}" srcId="{044AA370-BA48-4F07-B412-AEFC7F5B1D95}" destId="{8224C4B9-7E9F-4C21-8BE2-8B3CF447C1FB}" srcOrd="0" destOrd="0" parTransId="{03D4E532-D8FF-4660-9BFB-F1415C7C77D0}" sibTransId="{9251B4A7-1D93-4F9D-A4F4-A4C8DCA88184}"/>
    <dgm:cxn modelId="{D004CA6A-A13F-4841-BEF4-862E1A9F84DE}" type="presOf" srcId="{044AA370-BA48-4F07-B412-AEFC7F5B1D95}" destId="{29ECB02B-9DA2-4A29-9C70-8F0A942082F1}" srcOrd="0" destOrd="0" presId="urn:microsoft.com/office/officeart/2005/8/layout/vList2"/>
    <dgm:cxn modelId="{D38A2B4F-7841-482D-A73D-FF236D35125F}" type="presOf" srcId="{2BCF24EB-8B03-4346-A70C-57A5E2350143}" destId="{B1F313C7-6228-4681-A0D4-69B54261F0BD}" srcOrd="0" destOrd="0" presId="urn:microsoft.com/office/officeart/2005/8/layout/vList2"/>
    <dgm:cxn modelId="{A3387E95-0E26-454E-85F2-53F2075EF52A}" srcId="{044AA370-BA48-4F07-B412-AEFC7F5B1D95}" destId="{32B9E515-3EDF-4D0A-8F0C-DE49961C21FA}" srcOrd="2" destOrd="0" parTransId="{0D5CB00F-6E27-433B-B06B-B8FFBADFB3A7}" sibTransId="{4222B8F6-442F-4F8C-9B90-F0930792357F}"/>
    <dgm:cxn modelId="{5280B895-AD6A-4CB8-BFFA-DC6D93B11C77}" type="presOf" srcId="{8AD1B3CF-7182-4A63-97A9-A9E2D1E6E633}" destId="{0A8C14E3-213E-49D8-8967-B777016DA066}" srcOrd="0" destOrd="0" presId="urn:microsoft.com/office/officeart/2005/8/layout/vList2"/>
    <dgm:cxn modelId="{72D4AD96-CF36-47CF-B9BA-39A3E92DE7C6}" srcId="{044AA370-BA48-4F07-B412-AEFC7F5B1D95}" destId="{2BCF24EB-8B03-4346-A70C-57A5E2350143}" srcOrd="1" destOrd="0" parTransId="{76C67DBF-9E46-4FD7-8B46-4DA84376A95E}" sibTransId="{0ACE733A-EC52-4868-ACB7-C6523C7D64C2}"/>
    <dgm:cxn modelId="{57F1FECF-3C3D-48C6-A5D4-4ED2D16846FD}" type="presOf" srcId="{32B9E515-3EDF-4D0A-8F0C-DE49961C21FA}" destId="{B1D316C3-986A-4171-B381-0D92D2CFD7A5}" srcOrd="0" destOrd="0" presId="urn:microsoft.com/office/officeart/2005/8/layout/vList2"/>
    <dgm:cxn modelId="{17FEB1BA-B126-4B77-A0A0-55444340718C}" type="presParOf" srcId="{29ECB02B-9DA2-4A29-9C70-8F0A942082F1}" destId="{5B125A67-4648-4A86-8EF0-1BA91A5E8336}" srcOrd="0" destOrd="0" presId="urn:microsoft.com/office/officeart/2005/8/layout/vList2"/>
    <dgm:cxn modelId="{152CBCF3-9C31-4FAA-B538-7056EB60BD98}" type="presParOf" srcId="{29ECB02B-9DA2-4A29-9C70-8F0A942082F1}" destId="{3F0C0768-BBA8-433B-A331-9782831A5FD9}" srcOrd="1" destOrd="0" presId="urn:microsoft.com/office/officeart/2005/8/layout/vList2"/>
    <dgm:cxn modelId="{AFA8B713-B4BC-40B1-A5D5-1C1B308FA976}" type="presParOf" srcId="{29ECB02B-9DA2-4A29-9C70-8F0A942082F1}" destId="{B1F313C7-6228-4681-A0D4-69B54261F0BD}" srcOrd="2" destOrd="0" presId="urn:microsoft.com/office/officeart/2005/8/layout/vList2"/>
    <dgm:cxn modelId="{688CE115-612A-40B9-B0D6-9928B8EC5936}" type="presParOf" srcId="{29ECB02B-9DA2-4A29-9C70-8F0A942082F1}" destId="{99AA525B-FBB0-423D-AF5A-BE19E669A625}" srcOrd="3" destOrd="0" presId="urn:microsoft.com/office/officeart/2005/8/layout/vList2"/>
    <dgm:cxn modelId="{F8FEB90E-0A5F-49B0-83A8-751F1F1F9763}" type="presParOf" srcId="{29ECB02B-9DA2-4A29-9C70-8F0A942082F1}" destId="{B1D316C3-986A-4171-B381-0D92D2CFD7A5}" srcOrd="4" destOrd="0" presId="urn:microsoft.com/office/officeart/2005/8/layout/vList2"/>
    <dgm:cxn modelId="{91400882-CD2D-4903-A934-3AA51299695A}" type="presParOf" srcId="{29ECB02B-9DA2-4A29-9C70-8F0A942082F1}" destId="{6E0B2C27-4980-4C8F-9EB6-A23C65C9D23D}" srcOrd="5" destOrd="0" presId="urn:microsoft.com/office/officeart/2005/8/layout/vList2"/>
    <dgm:cxn modelId="{9CEAB35C-85DD-4A54-8151-B1976F3011C8}" type="presParOf" srcId="{29ECB02B-9DA2-4A29-9C70-8F0A942082F1}" destId="{0A8C14E3-213E-49D8-8967-B777016DA06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7B12098-A4A0-4511-A0C4-A6AD9249F7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7FC3FBC-0F3F-4B5D-9A57-DD9836231184}">
      <dgm:prSet/>
      <dgm:spPr/>
      <dgm:t>
        <a:bodyPr/>
        <a:lstStyle/>
        <a:p>
          <a:r>
            <a:rPr lang="en-US" dirty="0"/>
            <a:t>Academic Integrity is considered a very serious matter in the United States</a:t>
          </a:r>
        </a:p>
      </dgm:t>
    </dgm:pt>
    <dgm:pt modelId="{3CB9C826-A7D8-43C2-8882-7E35CA5081D2}" type="parTrans" cxnId="{13AA73B0-F2DC-44BA-A49A-0BEEDD6810AF}">
      <dgm:prSet/>
      <dgm:spPr/>
      <dgm:t>
        <a:bodyPr/>
        <a:lstStyle/>
        <a:p>
          <a:endParaRPr lang="en-US"/>
        </a:p>
      </dgm:t>
    </dgm:pt>
    <dgm:pt modelId="{2F40E00A-4B12-4373-B96B-95ADA4227584}" type="sibTrans" cxnId="{13AA73B0-F2DC-44BA-A49A-0BEEDD6810AF}">
      <dgm:prSet/>
      <dgm:spPr/>
      <dgm:t>
        <a:bodyPr/>
        <a:lstStyle/>
        <a:p>
          <a:endParaRPr lang="en-US"/>
        </a:p>
      </dgm:t>
    </dgm:pt>
    <dgm:pt modelId="{F5732D6B-5808-4996-AC35-6C9B0C738AA2}">
      <dgm:prSet/>
      <dgm:spPr/>
      <dgm:t>
        <a:bodyPr/>
        <a:lstStyle/>
        <a:p>
          <a:r>
            <a:rPr lang="en-US" dirty="0"/>
            <a:t>If suspected of violating academic integrity students can be expelled from the university </a:t>
          </a:r>
        </a:p>
      </dgm:t>
    </dgm:pt>
    <dgm:pt modelId="{7050232E-FD84-4864-87B1-EE1F9FC1B2BF}" type="parTrans" cxnId="{79D85B35-520A-4748-9494-0A413F8B634D}">
      <dgm:prSet/>
      <dgm:spPr/>
      <dgm:t>
        <a:bodyPr/>
        <a:lstStyle/>
        <a:p>
          <a:endParaRPr lang="en-US"/>
        </a:p>
      </dgm:t>
    </dgm:pt>
    <dgm:pt modelId="{3EE0A4D5-0C16-4400-9904-371A23495720}" type="sibTrans" cxnId="{79D85B35-520A-4748-9494-0A413F8B634D}">
      <dgm:prSet/>
      <dgm:spPr/>
      <dgm:t>
        <a:bodyPr/>
        <a:lstStyle/>
        <a:p>
          <a:endParaRPr lang="en-US"/>
        </a:p>
      </dgm:t>
    </dgm:pt>
    <dgm:pt modelId="{22F0594B-3DB5-458E-9891-0BDD9CA28EC0}">
      <dgm:prSet/>
      <dgm:spPr/>
      <dgm:t>
        <a:bodyPr/>
        <a:lstStyle/>
        <a:p>
          <a:r>
            <a:rPr lang="en-US"/>
            <a:t>Violations are reported to the Office of Student Conduct who review the case  </a:t>
          </a:r>
        </a:p>
      </dgm:t>
    </dgm:pt>
    <dgm:pt modelId="{0485DCB6-194D-4B20-A194-63079046BB72}" type="parTrans" cxnId="{634E27D3-1E99-4C52-8817-FB5E467EBF96}">
      <dgm:prSet/>
      <dgm:spPr/>
      <dgm:t>
        <a:bodyPr/>
        <a:lstStyle/>
        <a:p>
          <a:endParaRPr lang="en-US"/>
        </a:p>
      </dgm:t>
    </dgm:pt>
    <dgm:pt modelId="{CD56C3EE-609F-410D-8DFA-D1B82B6372BD}" type="sibTrans" cxnId="{634E27D3-1E99-4C52-8817-FB5E467EBF96}">
      <dgm:prSet/>
      <dgm:spPr/>
      <dgm:t>
        <a:bodyPr/>
        <a:lstStyle/>
        <a:p>
          <a:endParaRPr lang="en-US"/>
        </a:p>
      </dgm:t>
    </dgm:pt>
    <dgm:pt modelId="{93A74466-F901-48C1-B05A-29BDAABBA2BD}" type="pres">
      <dgm:prSet presAssocID="{77B12098-A4A0-4511-A0C4-A6AD9249F711}" presName="linear" presStyleCnt="0">
        <dgm:presLayoutVars>
          <dgm:animLvl val="lvl"/>
          <dgm:resizeHandles val="exact"/>
        </dgm:presLayoutVars>
      </dgm:prSet>
      <dgm:spPr/>
    </dgm:pt>
    <dgm:pt modelId="{862D711F-C867-4D18-A026-283951EE7162}" type="pres">
      <dgm:prSet presAssocID="{F7FC3FBC-0F3F-4B5D-9A57-DD983623118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55BC9FD-F0E1-46DA-B7D8-96A0A413F17B}" type="pres">
      <dgm:prSet presAssocID="{2F40E00A-4B12-4373-B96B-95ADA4227584}" presName="spacer" presStyleCnt="0"/>
      <dgm:spPr/>
    </dgm:pt>
    <dgm:pt modelId="{478F7ABE-ED30-4BAB-8D25-85B3AA0C96C5}" type="pres">
      <dgm:prSet presAssocID="{F5732D6B-5808-4996-AC35-6C9B0C738AA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AF2E9FC-E526-4F0F-9AF4-B0E8BC8CA5B0}" type="pres">
      <dgm:prSet presAssocID="{3EE0A4D5-0C16-4400-9904-371A23495720}" presName="spacer" presStyleCnt="0"/>
      <dgm:spPr/>
    </dgm:pt>
    <dgm:pt modelId="{15013AB6-96D6-4A2A-ACC6-22185B8F1237}" type="pres">
      <dgm:prSet presAssocID="{22F0594B-3DB5-458E-9891-0BDD9CA28EC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138360B-74BD-4111-A986-B59D84214B3A}" type="presOf" srcId="{F5732D6B-5808-4996-AC35-6C9B0C738AA2}" destId="{478F7ABE-ED30-4BAB-8D25-85B3AA0C96C5}" srcOrd="0" destOrd="0" presId="urn:microsoft.com/office/officeart/2005/8/layout/vList2"/>
    <dgm:cxn modelId="{83775A13-2E41-43C9-B246-7C43805DCA46}" type="presOf" srcId="{22F0594B-3DB5-458E-9891-0BDD9CA28EC0}" destId="{15013AB6-96D6-4A2A-ACC6-22185B8F1237}" srcOrd="0" destOrd="0" presId="urn:microsoft.com/office/officeart/2005/8/layout/vList2"/>
    <dgm:cxn modelId="{03AC3A29-3283-46D7-8214-2C65A3EFAA84}" type="presOf" srcId="{77B12098-A4A0-4511-A0C4-A6AD9249F711}" destId="{93A74466-F901-48C1-B05A-29BDAABBA2BD}" srcOrd="0" destOrd="0" presId="urn:microsoft.com/office/officeart/2005/8/layout/vList2"/>
    <dgm:cxn modelId="{79D85B35-520A-4748-9494-0A413F8B634D}" srcId="{77B12098-A4A0-4511-A0C4-A6AD9249F711}" destId="{F5732D6B-5808-4996-AC35-6C9B0C738AA2}" srcOrd="1" destOrd="0" parTransId="{7050232E-FD84-4864-87B1-EE1F9FC1B2BF}" sibTransId="{3EE0A4D5-0C16-4400-9904-371A23495720}"/>
    <dgm:cxn modelId="{13AA73B0-F2DC-44BA-A49A-0BEEDD6810AF}" srcId="{77B12098-A4A0-4511-A0C4-A6AD9249F711}" destId="{F7FC3FBC-0F3F-4B5D-9A57-DD9836231184}" srcOrd="0" destOrd="0" parTransId="{3CB9C826-A7D8-43C2-8882-7E35CA5081D2}" sibTransId="{2F40E00A-4B12-4373-B96B-95ADA4227584}"/>
    <dgm:cxn modelId="{67E9D0C6-2D3D-4E93-8E60-F6EC6FD4A251}" type="presOf" srcId="{F7FC3FBC-0F3F-4B5D-9A57-DD9836231184}" destId="{862D711F-C867-4D18-A026-283951EE7162}" srcOrd="0" destOrd="0" presId="urn:microsoft.com/office/officeart/2005/8/layout/vList2"/>
    <dgm:cxn modelId="{634E27D3-1E99-4C52-8817-FB5E467EBF96}" srcId="{77B12098-A4A0-4511-A0C4-A6AD9249F711}" destId="{22F0594B-3DB5-458E-9891-0BDD9CA28EC0}" srcOrd="2" destOrd="0" parTransId="{0485DCB6-194D-4B20-A194-63079046BB72}" sibTransId="{CD56C3EE-609F-410D-8DFA-D1B82B6372BD}"/>
    <dgm:cxn modelId="{22F0F7DA-1BDA-4DB4-89F0-ED1EBCF465C6}" type="presParOf" srcId="{93A74466-F901-48C1-B05A-29BDAABBA2BD}" destId="{862D711F-C867-4D18-A026-283951EE7162}" srcOrd="0" destOrd="0" presId="urn:microsoft.com/office/officeart/2005/8/layout/vList2"/>
    <dgm:cxn modelId="{06165B42-E3FC-48DA-8214-3010D5526AE6}" type="presParOf" srcId="{93A74466-F901-48C1-B05A-29BDAABBA2BD}" destId="{455BC9FD-F0E1-46DA-B7D8-96A0A413F17B}" srcOrd="1" destOrd="0" presId="urn:microsoft.com/office/officeart/2005/8/layout/vList2"/>
    <dgm:cxn modelId="{26EB9D01-AF65-41E2-89E3-8FBD39301F55}" type="presParOf" srcId="{93A74466-F901-48C1-B05A-29BDAABBA2BD}" destId="{478F7ABE-ED30-4BAB-8D25-85B3AA0C96C5}" srcOrd="2" destOrd="0" presId="urn:microsoft.com/office/officeart/2005/8/layout/vList2"/>
    <dgm:cxn modelId="{B53E864B-173E-443E-83D7-F90CF43B248F}" type="presParOf" srcId="{93A74466-F901-48C1-B05A-29BDAABBA2BD}" destId="{DAF2E9FC-E526-4F0F-9AF4-B0E8BC8CA5B0}" srcOrd="3" destOrd="0" presId="urn:microsoft.com/office/officeart/2005/8/layout/vList2"/>
    <dgm:cxn modelId="{D62EA7C9-DC93-4192-9296-9ECBD3FA7C90}" type="presParOf" srcId="{93A74466-F901-48C1-B05A-29BDAABBA2BD}" destId="{15013AB6-96D6-4A2A-ACC6-22185B8F123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F0DC07A-E511-4443-8AE0-804ED935598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5EE06F6-9F37-441D-A1AD-8990A5EEF499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Plagiarism</a:t>
          </a:r>
        </a:p>
      </dgm:t>
    </dgm:pt>
    <dgm:pt modelId="{F61C478B-304F-4A2D-925A-541985262720}" type="parTrans" cxnId="{CF5E831E-8EEF-4D83-99A4-08B3CFE52D29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BB121B10-695B-4663-AD30-154B9FE216A5}" type="sibTrans" cxnId="{CF5E831E-8EEF-4D83-99A4-08B3CFE52D29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116CCFBE-6C7F-4F28-BFC2-4AA17BA573C1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Taking another person’s words, statements, images, or works as your own without giving credit </a:t>
          </a:r>
        </a:p>
      </dgm:t>
    </dgm:pt>
    <dgm:pt modelId="{FD7B2DC3-42A4-4F27-B315-9EA8E27FA71F}" type="parTrans" cxnId="{974ADB63-515B-499C-B1DB-C628AF74322D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361EA3EA-2345-45AD-8371-DD8F1BEFE49F}" type="sibTrans" cxnId="{974ADB63-515B-499C-B1DB-C628AF74322D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32CCE7E9-12A8-47C2-9B64-8D75E99B5516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Cheating</a:t>
          </a:r>
        </a:p>
      </dgm:t>
    </dgm:pt>
    <dgm:pt modelId="{D6D48A39-A705-4416-A930-E932F2604765}" type="parTrans" cxnId="{7699AD1C-946F-4B95-AC9C-A02067513162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A030C9A9-B17A-495D-B4FB-11D862F7EBF5}" type="sibTrans" cxnId="{7699AD1C-946F-4B95-AC9C-A02067513162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CF1705DE-74AF-4569-9492-53ACFB6CE356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Using, or attempting to use, materials, information, or aids in any academic exercise, or working with a classmate without permission  </a:t>
          </a:r>
        </a:p>
      </dgm:t>
    </dgm:pt>
    <dgm:pt modelId="{C8C55015-A791-41E7-8925-878EB8D501F6}" type="parTrans" cxnId="{12B0AAC3-48CC-45E1-B64D-7436310A2AB8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A3AE9830-E925-458E-8CD0-8E91FCC7A11C}" type="sibTrans" cxnId="{12B0AAC3-48CC-45E1-B64D-7436310A2AB8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99389CC5-5A33-4F95-8DDC-34E61D9078D0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This applies to Examinations as well as assignments</a:t>
          </a:r>
        </a:p>
      </dgm:t>
    </dgm:pt>
    <dgm:pt modelId="{F81DDACF-C2C5-4FCB-98AF-570966E14DC2}" type="parTrans" cxnId="{3A727F7C-0B57-45D9-AE7B-800878EEA223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59BD2E0D-58AE-46D9-99CD-AF6616569936}" type="sibTrans" cxnId="{3A727F7C-0B57-45D9-AE7B-800878EEA223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84A190B3-1943-4E7D-A162-AFA4DDC733B3}">
      <dgm:prSet/>
      <dgm:spPr/>
      <dgm:t>
        <a:bodyPr/>
        <a:lstStyle/>
        <a:p>
          <a:r>
            <a:rPr lang="en-US" b="1" dirty="0">
              <a:solidFill>
                <a:srgbClr val="00275D"/>
              </a:solidFill>
            </a:rPr>
            <a:t>Fabrication</a:t>
          </a:r>
        </a:p>
      </dgm:t>
    </dgm:pt>
    <dgm:pt modelId="{557FBDC4-6232-4903-B476-80CB0E0C4BF1}" type="parTrans" cxnId="{E2C8A5AE-7B53-40BF-97FC-5EC00A1E5382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F0A4BE7F-094C-4273-9DF3-D281BAC33BC5}" type="sibTrans" cxnId="{E2C8A5AE-7B53-40BF-97FC-5EC00A1E5382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33CCC34F-8681-4779-AE31-3216B7BFE9E7}">
      <dgm:prSet/>
      <dgm:spPr/>
      <dgm:t>
        <a:bodyPr/>
        <a:lstStyle/>
        <a:p>
          <a:r>
            <a:rPr lang="en-US">
              <a:solidFill>
                <a:srgbClr val="00275D"/>
              </a:solidFill>
            </a:rPr>
            <a:t>Unauthorized falsification or invention of any information or citation in an academic exercise </a:t>
          </a:r>
        </a:p>
      </dgm:t>
    </dgm:pt>
    <dgm:pt modelId="{629782D7-7A37-4A8A-A608-C146CE44EA33}" type="parTrans" cxnId="{DB9D7D58-7499-4BD4-AC9A-7D02900BCFCF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5527C306-BFFF-4DA7-9CB7-44E1B13E2955}" type="sibTrans" cxnId="{DB9D7D58-7499-4BD4-AC9A-7D02900BCFCF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00D56558-1B93-4072-A2AF-EBD6EC20A8D9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FC19942E-FF4E-4C59-8F58-8AB37570915C}" type="parTrans" cxnId="{9C34218D-2C1C-44B9-B3C7-7F8840459F63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B413E643-61FB-4EF3-9E3C-631BA61A4545}" type="sibTrans" cxnId="{9C34218D-2C1C-44B9-B3C7-7F8840459F63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D8CD484B-08C5-4FA5-9AF7-72889D01E514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AD9E3F30-DDC8-421A-B473-D252D26FFFCA}" type="parTrans" cxnId="{2A724059-3A62-4EAB-A561-417B0FC71542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E3C311FF-FC8C-48E1-A58C-9E201CBB10B8}" type="sibTrans" cxnId="{2A724059-3A62-4EAB-A561-417B0FC71542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6154D975-C5CC-4BC4-9121-8C6D1B7AC61C}" type="pres">
      <dgm:prSet presAssocID="{3F0DC07A-E511-4443-8AE0-804ED935598C}" presName="vert0" presStyleCnt="0">
        <dgm:presLayoutVars>
          <dgm:dir/>
          <dgm:animOne val="branch"/>
          <dgm:animLvl val="lvl"/>
        </dgm:presLayoutVars>
      </dgm:prSet>
      <dgm:spPr/>
    </dgm:pt>
    <dgm:pt modelId="{E24CB294-0D7D-4CF7-95A2-4C4F840DF42D}" type="pres">
      <dgm:prSet presAssocID="{05EE06F6-9F37-441D-A1AD-8990A5EEF499}" presName="thickLine" presStyleLbl="alignNode1" presStyleIdx="0" presStyleCnt="3"/>
      <dgm:spPr/>
    </dgm:pt>
    <dgm:pt modelId="{BFAFE396-D137-4C88-90ED-61E7CB26C9D2}" type="pres">
      <dgm:prSet presAssocID="{05EE06F6-9F37-441D-A1AD-8990A5EEF499}" presName="horz1" presStyleCnt="0"/>
      <dgm:spPr/>
    </dgm:pt>
    <dgm:pt modelId="{D31133E7-A3AD-4493-8BD3-0A3403B11C69}" type="pres">
      <dgm:prSet presAssocID="{05EE06F6-9F37-441D-A1AD-8990A5EEF499}" presName="tx1" presStyleLbl="revTx" presStyleIdx="0" presStyleCnt="9"/>
      <dgm:spPr/>
    </dgm:pt>
    <dgm:pt modelId="{E89DFE35-3F06-470A-AD01-CFBA13488F0F}" type="pres">
      <dgm:prSet presAssocID="{05EE06F6-9F37-441D-A1AD-8990A5EEF499}" presName="vert1" presStyleCnt="0"/>
      <dgm:spPr/>
    </dgm:pt>
    <dgm:pt modelId="{3512FD0C-B748-4EF5-B2C0-C1ABB5261D4D}" type="pres">
      <dgm:prSet presAssocID="{116CCFBE-6C7F-4F28-BFC2-4AA17BA573C1}" presName="vertSpace2a" presStyleCnt="0"/>
      <dgm:spPr/>
    </dgm:pt>
    <dgm:pt modelId="{3B781104-E7E4-495B-8E98-1A408C3D5254}" type="pres">
      <dgm:prSet presAssocID="{116CCFBE-6C7F-4F28-BFC2-4AA17BA573C1}" presName="horz2" presStyleCnt="0"/>
      <dgm:spPr/>
    </dgm:pt>
    <dgm:pt modelId="{E9150E1F-11F6-490B-BEC2-DAC73775D64C}" type="pres">
      <dgm:prSet presAssocID="{116CCFBE-6C7F-4F28-BFC2-4AA17BA573C1}" presName="horzSpace2" presStyleCnt="0"/>
      <dgm:spPr/>
    </dgm:pt>
    <dgm:pt modelId="{C8445019-1737-47C7-925F-592312B06AA5}" type="pres">
      <dgm:prSet presAssocID="{116CCFBE-6C7F-4F28-BFC2-4AA17BA573C1}" presName="tx2" presStyleLbl="revTx" presStyleIdx="1" presStyleCnt="9"/>
      <dgm:spPr/>
    </dgm:pt>
    <dgm:pt modelId="{E36DE6E9-302D-4500-ADF1-DD43B3747BED}" type="pres">
      <dgm:prSet presAssocID="{116CCFBE-6C7F-4F28-BFC2-4AA17BA573C1}" presName="vert2" presStyleCnt="0"/>
      <dgm:spPr/>
    </dgm:pt>
    <dgm:pt modelId="{27CF5D84-FBAE-4686-BFDE-C7B130757C45}" type="pres">
      <dgm:prSet presAssocID="{116CCFBE-6C7F-4F28-BFC2-4AA17BA573C1}" presName="thinLine2b" presStyleLbl="callout" presStyleIdx="0" presStyleCnt="6"/>
      <dgm:spPr/>
    </dgm:pt>
    <dgm:pt modelId="{2A387718-622A-4D93-A9DA-15EFA0721BE3}" type="pres">
      <dgm:prSet presAssocID="{116CCFBE-6C7F-4F28-BFC2-4AA17BA573C1}" presName="vertSpace2b" presStyleCnt="0"/>
      <dgm:spPr/>
    </dgm:pt>
    <dgm:pt modelId="{5F95CA93-B067-4E4C-ADA8-8BEE0B91F061}" type="pres">
      <dgm:prSet presAssocID="{32CCE7E9-12A8-47C2-9B64-8D75E99B5516}" presName="thickLine" presStyleLbl="alignNode1" presStyleIdx="1" presStyleCnt="3"/>
      <dgm:spPr/>
    </dgm:pt>
    <dgm:pt modelId="{3DF20651-8C88-4F39-B6EA-3A85563266AC}" type="pres">
      <dgm:prSet presAssocID="{32CCE7E9-12A8-47C2-9B64-8D75E99B5516}" presName="horz1" presStyleCnt="0"/>
      <dgm:spPr/>
    </dgm:pt>
    <dgm:pt modelId="{80C0DD9D-CF09-47DA-ABCD-9AD0E2DE0850}" type="pres">
      <dgm:prSet presAssocID="{32CCE7E9-12A8-47C2-9B64-8D75E99B5516}" presName="tx1" presStyleLbl="revTx" presStyleIdx="2" presStyleCnt="9"/>
      <dgm:spPr/>
    </dgm:pt>
    <dgm:pt modelId="{A8F1154A-0C6E-49DA-9F1C-329F85D25CCB}" type="pres">
      <dgm:prSet presAssocID="{32CCE7E9-12A8-47C2-9B64-8D75E99B5516}" presName="vert1" presStyleCnt="0"/>
      <dgm:spPr/>
    </dgm:pt>
    <dgm:pt modelId="{834EFD1E-DE50-46BB-BEBD-7C246E27F2A7}" type="pres">
      <dgm:prSet presAssocID="{CF1705DE-74AF-4569-9492-53ACFB6CE356}" presName="vertSpace2a" presStyleCnt="0"/>
      <dgm:spPr/>
    </dgm:pt>
    <dgm:pt modelId="{1E0A03CD-ED61-4D35-96B1-EAEB15EEBEB1}" type="pres">
      <dgm:prSet presAssocID="{CF1705DE-74AF-4569-9492-53ACFB6CE356}" presName="horz2" presStyleCnt="0"/>
      <dgm:spPr/>
    </dgm:pt>
    <dgm:pt modelId="{26E575D2-1A83-4276-B3E2-88942DD2D5F3}" type="pres">
      <dgm:prSet presAssocID="{CF1705DE-74AF-4569-9492-53ACFB6CE356}" presName="horzSpace2" presStyleCnt="0"/>
      <dgm:spPr/>
    </dgm:pt>
    <dgm:pt modelId="{3213EC49-0112-4AC7-81CD-DD42F8A166D9}" type="pres">
      <dgm:prSet presAssocID="{CF1705DE-74AF-4569-9492-53ACFB6CE356}" presName="tx2" presStyleLbl="revTx" presStyleIdx="3" presStyleCnt="9"/>
      <dgm:spPr/>
    </dgm:pt>
    <dgm:pt modelId="{16B15B81-51AA-405E-A0DB-81570607257F}" type="pres">
      <dgm:prSet presAssocID="{CF1705DE-74AF-4569-9492-53ACFB6CE356}" presName="vert2" presStyleCnt="0"/>
      <dgm:spPr/>
    </dgm:pt>
    <dgm:pt modelId="{A18290C5-36D6-40D6-8DE1-801A1C9711A0}" type="pres">
      <dgm:prSet presAssocID="{CF1705DE-74AF-4569-9492-53ACFB6CE356}" presName="thinLine2b" presStyleLbl="callout" presStyleIdx="1" presStyleCnt="6"/>
      <dgm:spPr/>
    </dgm:pt>
    <dgm:pt modelId="{D09E2B8F-10D1-4EFA-95A2-1F5D565466DF}" type="pres">
      <dgm:prSet presAssocID="{CF1705DE-74AF-4569-9492-53ACFB6CE356}" presName="vertSpace2b" presStyleCnt="0"/>
      <dgm:spPr/>
    </dgm:pt>
    <dgm:pt modelId="{C09AC01C-06CE-4083-B516-9B945361937F}" type="pres">
      <dgm:prSet presAssocID="{99389CC5-5A33-4F95-8DDC-34E61D9078D0}" presName="horz2" presStyleCnt="0"/>
      <dgm:spPr/>
    </dgm:pt>
    <dgm:pt modelId="{5A79D40D-67AD-4AAB-91FF-94C0A04C1E54}" type="pres">
      <dgm:prSet presAssocID="{99389CC5-5A33-4F95-8DDC-34E61D9078D0}" presName="horzSpace2" presStyleCnt="0"/>
      <dgm:spPr/>
    </dgm:pt>
    <dgm:pt modelId="{8D349215-6BDC-497D-8F87-DDB40CF467DE}" type="pres">
      <dgm:prSet presAssocID="{99389CC5-5A33-4F95-8DDC-34E61D9078D0}" presName="tx2" presStyleLbl="revTx" presStyleIdx="4" presStyleCnt="9"/>
      <dgm:spPr/>
    </dgm:pt>
    <dgm:pt modelId="{6E0ED18A-91ED-4077-8D7D-2A75638219DB}" type="pres">
      <dgm:prSet presAssocID="{99389CC5-5A33-4F95-8DDC-34E61D9078D0}" presName="vert2" presStyleCnt="0"/>
      <dgm:spPr/>
    </dgm:pt>
    <dgm:pt modelId="{894A6AB4-0850-4DEA-BE82-28A04CCE6E5F}" type="pres">
      <dgm:prSet presAssocID="{99389CC5-5A33-4F95-8DDC-34E61D9078D0}" presName="thinLine2b" presStyleLbl="callout" presStyleIdx="2" presStyleCnt="6"/>
      <dgm:spPr/>
    </dgm:pt>
    <dgm:pt modelId="{6EF6ABCD-C4AD-4310-9E9D-D5852ED56359}" type="pres">
      <dgm:prSet presAssocID="{99389CC5-5A33-4F95-8DDC-34E61D9078D0}" presName="vertSpace2b" presStyleCnt="0"/>
      <dgm:spPr/>
    </dgm:pt>
    <dgm:pt modelId="{1A9CD240-7535-4A48-A508-060386E3106E}" type="pres">
      <dgm:prSet presAssocID="{84A190B3-1943-4E7D-A162-AFA4DDC733B3}" presName="thickLine" presStyleLbl="alignNode1" presStyleIdx="2" presStyleCnt="3"/>
      <dgm:spPr/>
    </dgm:pt>
    <dgm:pt modelId="{EC355EB2-05E8-4048-B942-F49232C8FE80}" type="pres">
      <dgm:prSet presAssocID="{84A190B3-1943-4E7D-A162-AFA4DDC733B3}" presName="horz1" presStyleCnt="0"/>
      <dgm:spPr/>
    </dgm:pt>
    <dgm:pt modelId="{6688376D-8BC2-4127-8AAD-5FD5F7A0AADF}" type="pres">
      <dgm:prSet presAssocID="{84A190B3-1943-4E7D-A162-AFA4DDC733B3}" presName="tx1" presStyleLbl="revTx" presStyleIdx="5" presStyleCnt="9"/>
      <dgm:spPr/>
    </dgm:pt>
    <dgm:pt modelId="{924E77CD-7C37-4DA4-9717-B1CF496A7A8E}" type="pres">
      <dgm:prSet presAssocID="{84A190B3-1943-4E7D-A162-AFA4DDC733B3}" presName="vert1" presStyleCnt="0"/>
      <dgm:spPr/>
    </dgm:pt>
    <dgm:pt modelId="{53E4EAC0-CBEB-45F5-92CD-2D9F7555AB1B}" type="pres">
      <dgm:prSet presAssocID="{33CCC34F-8681-4779-AE31-3216B7BFE9E7}" presName="vertSpace2a" presStyleCnt="0"/>
      <dgm:spPr/>
    </dgm:pt>
    <dgm:pt modelId="{3DD13A70-6522-491D-A572-02C2F5DBACE1}" type="pres">
      <dgm:prSet presAssocID="{33CCC34F-8681-4779-AE31-3216B7BFE9E7}" presName="horz2" presStyleCnt="0"/>
      <dgm:spPr/>
    </dgm:pt>
    <dgm:pt modelId="{99853146-FEB4-4097-BEEB-88E07D3D840C}" type="pres">
      <dgm:prSet presAssocID="{33CCC34F-8681-4779-AE31-3216B7BFE9E7}" presName="horzSpace2" presStyleCnt="0"/>
      <dgm:spPr/>
    </dgm:pt>
    <dgm:pt modelId="{70FD85B0-98C3-42F1-9B4F-15FCA6E503CB}" type="pres">
      <dgm:prSet presAssocID="{33CCC34F-8681-4779-AE31-3216B7BFE9E7}" presName="tx2" presStyleLbl="revTx" presStyleIdx="6" presStyleCnt="9"/>
      <dgm:spPr/>
    </dgm:pt>
    <dgm:pt modelId="{4188409C-4354-401A-B8E9-EFBCA521CAEA}" type="pres">
      <dgm:prSet presAssocID="{33CCC34F-8681-4779-AE31-3216B7BFE9E7}" presName="vert2" presStyleCnt="0"/>
      <dgm:spPr/>
    </dgm:pt>
    <dgm:pt modelId="{735F1B4B-CFE0-48E9-A422-9009109685CF}" type="pres">
      <dgm:prSet presAssocID="{33CCC34F-8681-4779-AE31-3216B7BFE9E7}" presName="thinLine2b" presStyleLbl="callout" presStyleIdx="3" presStyleCnt="6"/>
      <dgm:spPr/>
    </dgm:pt>
    <dgm:pt modelId="{3EB2796C-B6D1-462E-B474-5AD0DFE14EF8}" type="pres">
      <dgm:prSet presAssocID="{33CCC34F-8681-4779-AE31-3216B7BFE9E7}" presName="vertSpace2b" presStyleCnt="0"/>
      <dgm:spPr/>
    </dgm:pt>
    <dgm:pt modelId="{02AF767F-7F5F-45DF-BD7C-43EDC6CE5A6E}" type="pres">
      <dgm:prSet presAssocID="{00D56558-1B93-4072-A2AF-EBD6EC20A8D9}" presName="horz2" presStyleCnt="0"/>
      <dgm:spPr/>
    </dgm:pt>
    <dgm:pt modelId="{5E1955D2-1A44-4FBF-9C8D-35A5F1EDD78F}" type="pres">
      <dgm:prSet presAssocID="{00D56558-1B93-4072-A2AF-EBD6EC20A8D9}" presName="horzSpace2" presStyleCnt="0"/>
      <dgm:spPr/>
    </dgm:pt>
    <dgm:pt modelId="{455A5DA3-3309-4F0B-A4F5-36371B62905D}" type="pres">
      <dgm:prSet presAssocID="{00D56558-1B93-4072-A2AF-EBD6EC20A8D9}" presName="tx2" presStyleLbl="revTx" presStyleIdx="7" presStyleCnt="9"/>
      <dgm:spPr/>
    </dgm:pt>
    <dgm:pt modelId="{A6994F24-0923-4F8E-BDDF-6B347AC40298}" type="pres">
      <dgm:prSet presAssocID="{00D56558-1B93-4072-A2AF-EBD6EC20A8D9}" presName="vert2" presStyleCnt="0"/>
      <dgm:spPr/>
    </dgm:pt>
    <dgm:pt modelId="{2216F2AC-E5E3-4774-8BF1-37B9D1A1EAC7}" type="pres">
      <dgm:prSet presAssocID="{00D56558-1B93-4072-A2AF-EBD6EC20A8D9}" presName="thinLine2b" presStyleLbl="callout" presStyleIdx="4" presStyleCnt="6"/>
      <dgm:spPr/>
    </dgm:pt>
    <dgm:pt modelId="{240AAE6F-2AAA-4FE3-97CE-16E73CD9C793}" type="pres">
      <dgm:prSet presAssocID="{00D56558-1B93-4072-A2AF-EBD6EC20A8D9}" presName="vertSpace2b" presStyleCnt="0"/>
      <dgm:spPr/>
    </dgm:pt>
    <dgm:pt modelId="{70AB5FF0-EF97-4247-9B19-CB307FB81CAB}" type="pres">
      <dgm:prSet presAssocID="{D8CD484B-08C5-4FA5-9AF7-72889D01E514}" presName="horz2" presStyleCnt="0"/>
      <dgm:spPr/>
    </dgm:pt>
    <dgm:pt modelId="{34EA1EAA-EA70-434F-8CBE-6FF040CBE5BD}" type="pres">
      <dgm:prSet presAssocID="{D8CD484B-08C5-4FA5-9AF7-72889D01E514}" presName="horzSpace2" presStyleCnt="0"/>
      <dgm:spPr/>
    </dgm:pt>
    <dgm:pt modelId="{223F1F72-3322-45E1-9ED7-FE47F9ED8414}" type="pres">
      <dgm:prSet presAssocID="{D8CD484B-08C5-4FA5-9AF7-72889D01E514}" presName="tx2" presStyleLbl="revTx" presStyleIdx="8" presStyleCnt="9"/>
      <dgm:spPr/>
    </dgm:pt>
    <dgm:pt modelId="{1C595369-1E39-4D0D-8CF5-4AA74ACE04A1}" type="pres">
      <dgm:prSet presAssocID="{D8CD484B-08C5-4FA5-9AF7-72889D01E514}" presName="vert2" presStyleCnt="0"/>
      <dgm:spPr/>
    </dgm:pt>
    <dgm:pt modelId="{1FC34599-C89F-47EE-B743-22F5AB6DD1F9}" type="pres">
      <dgm:prSet presAssocID="{D8CD484B-08C5-4FA5-9AF7-72889D01E514}" presName="thinLine2b" presStyleLbl="callout" presStyleIdx="5" presStyleCnt="6"/>
      <dgm:spPr/>
    </dgm:pt>
    <dgm:pt modelId="{B5C297A0-9E7B-4BC8-B3A5-41FDF38211A7}" type="pres">
      <dgm:prSet presAssocID="{D8CD484B-08C5-4FA5-9AF7-72889D01E514}" presName="vertSpace2b" presStyleCnt="0"/>
      <dgm:spPr/>
    </dgm:pt>
  </dgm:ptLst>
  <dgm:cxnLst>
    <dgm:cxn modelId="{F3A6DE06-D6AA-4E5A-92DE-69628D13EB1B}" type="presOf" srcId="{32CCE7E9-12A8-47C2-9B64-8D75E99B5516}" destId="{80C0DD9D-CF09-47DA-ABCD-9AD0E2DE0850}" srcOrd="0" destOrd="0" presId="urn:microsoft.com/office/officeart/2008/layout/LinedList"/>
    <dgm:cxn modelId="{81C4ED12-78B0-49A2-B3BE-035857928539}" type="presOf" srcId="{3F0DC07A-E511-4443-8AE0-804ED935598C}" destId="{6154D975-C5CC-4BC4-9121-8C6D1B7AC61C}" srcOrd="0" destOrd="0" presId="urn:microsoft.com/office/officeart/2008/layout/LinedList"/>
    <dgm:cxn modelId="{3B02CC16-EFC1-4011-8479-947C123990A3}" type="presOf" srcId="{33CCC34F-8681-4779-AE31-3216B7BFE9E7}" destId="{70FD85B0-98C3-42F1-9B4F-15FCA6E503CB}" srcOrd="0" destOrd="0" presId="urn:microsoft.com/office/officeart/2008/layout/LinedList"/>
    <dgm:cxn modelId="{7699AD1C-946F-4B95-AC9C-A02067513162}" srcId="{3F0DC07A-E511-4443-8AE0-804ED935598C}" destId="{32CCE7E9-12A8-47C2-9B64-8D75E99B5516}" srcOrd="1" destOrd="0" parTransId="{D6D48A39-A705-4416-A930-E932F2604765}" sibTransId="{A030C9A9-B17A-495D-B4FB-11D862F7EBF5}"/>
    <dgm:cxn modelId="{CF5E831E-8EEF-4D83-99A4-08B3CFE52D29}" srcId="{3F0DC07A-E511-4443-8AE0-804ED935598C}" destId="{05EE06F6-9F37-441D-A1AD-8990A5EEF499}" srcOrd="0" destOrd="0" parTransId="{F61C478B-304F-4A2D-925A-541985262720}" sibTransId="{BB121B10-695B-4663-AD30-154B9FE216A5}"/>
    <dgm:cxn modelId="{662A1939-09FD-465B-9F10-173E81320F2F}" type="presOf" srcId="{D8CD484B-08C5-4FA5-9AF7-72889D01E514}" destId="{223F1F72-3322-45E1-9ED7-FE47F9ED8414}" srcOrd="0" destOrd="0" presId="urn:microsoft.com/office/officeart/2008/layout/LinedList"/>
    <dgm:cxn modelId="{974ADB63-515B-499C-B1DB-C628AF74322D}" srcId="{05EE06F6-9F37-441D-A1AD-8990A5EEF499}" destId="{116CCFBE-6C7F-4F28-BFC2-4AA17BA573C1}" srcOrd="0" destOrd="0" parTransId="{FD7B2DC3-42A4-4F27-B315-9EA8E27FA71F}" sibTransId="{361EA3EA-2345-45AD-8371-DD8F1BEFE49F}"/>
    <dgm:cxn modelId="{FBEE424A-DA0F-4A11-BC08-B92E0AB63560}" type="presOf" srcId="{99389CC5-5A33-4F95-8DDC-34E61D9078D0}" destId="{8D349215-6BDC-497D-8F87-DDB40CF467DE}" srcOrd="0" destOrd="0" presId="urn:microsoft.com/office/officeart/2008/layout/LinedList"/>
    <dgm:cxn modelId="{4764ED74-844C-40ED-BE38-EC52070FE124}" type="presOf" srcId="{116CCFBE-6C7F-4F28-BFC2-4AA17BA573C1}" destId="{C8445019-1737-47C7-925F-592312B06AA5}" srcOrd="0" destOrd="0" presId="urn:microsoft.com/office/officeart/2008/layout/LinedList"/>
    <dgm:cxn modelId="{27308855-FA9A-4106-AEDF-F7019CE12960}" type="presOf" srcId="{05EE06F6-9F37-441D-A1AD-8990A5EEF499}" destId="{D31133E7-A3AD-4493-8BD3-0A3403B11C69}" srcOrd="0" destOrd="0" presId="urn:microsoft.com/office/officeart/2008/layout/LinedList"/>
    <dgm:cxn modelId="{DB9D7D58-7499-4BD4-AC9A-7D02900BCFCF}" srcId="{84A190B3-1943-4E7D-A162-AFA4DDC733B3}" destId="{33CCC34F-8681-4779-AE31-3216B7BFE9E7}" srcOrd="0" destOrd="0" parTransId="{629782D7-7A37-4A8A-A608-C146CE44EA33}" sibTransId="{5527C306-BFFF-4DA7-9CB7-44E1B13E2955}"/>
    <dgm:cxn modelId="{2A724059-3A62-4EAB-A561-417B0FC71542}" srcId="{84A190B3-1943-4E7D-A162-AFA4DDC733B3}" destId="{D8CD484B-08C5-4FA5-9AF7-72889D01E514}" srcOrd="2" destOrd="0" parTransId="{AD9E3F30-DDC8-421A-B473-D252D26FFFCA}" sibTransId="{E3C311FF-FC8C-48E1-A58C-9E201CBB10B8}"/>
    <dgm:cxn modelId="{3A727F7C-0B57-45D9-AE7B-800878EEA223}" srcId="{32CCE7E9-12A8-47C2-9B64-8D75E99B5516}" destId="{99389CC5-5A33-4F95-8DDC-34E61D9078D0}" srcOrd="1" destOrd="0" parTransId="{F81DDACF-C2C5-4FCB-98AF-570966E14DC2}" sibTransId="{59BD2E0D-58AE-46D9-99CD-AF6616569936}"/>
    <dgm:cxn modelId="{9C34218D-2C1C-44B9-B3C7-7F8840459F63}" srcId="{84A190B3-1943-4E7D-A162-AFA4DDC733B3}" destId="{00D56558-1B93-4072-A2AF-EBD6EC20A8D9}" srcOrd="1" destOrd="0" parTransId="{FC19942E-FF4E-4C59-8F58-8AB37570915C}" sibTransId="{B413E643-61FB-4EF3-9E3C-631BA61A4545}"/>
    <dgm:cxn modelId="{91F6FD8D-B1DF-44F1-B6AF-7D796EA53A92}" type="presOf" srcId="{00D56558-1B93-4072-A2AF-EBD6EC20A8D9}" destId="{455A5DA3-3309-4F0B-A4F5-36371B62905D}" srcOrd="0" destOrd="0" presId="urn:microsoft.com/office/officeart/2008/layout/LinedList"/>
    <dgm:cxn modelId="{F695499F-03BF-4421-BF84-E7131D46C6ED}" type="presOf" srcId="{84A190B3-1943-4E7D-A162-AFA4DDC733B3}" destId="{6688376D-8BC2-4127-8AAD-5FD5F7A0AADF}" srcOrd="0" destOrd="0" presId="urn:microsoft.com/office/officeart/2008/layout/LinedList"/>
    <dgm:cxn modelId="{E2C8A5AE-7B53-40BF-97FC-5EC00A1E5382}" srcId="{3F0DC07A-E511-4443-8AE0-804ED935598C}" destId="{84A190B3-1943-4E7D-A162-AFA4DDC733B3}" srcOrd="2" destOrd="0" parTransId="{557FBDC4-6232-4903-B476-80CB0E0C4BF1}" sibTransId="{F0A4BE7F-094C-4273-9DF3-D281BAC33BC5}"/>
    <dgm:cxn modelId="{12B0AAC3-48CC-45E1-B64D-7436310A2AB8}" srcId="{32CCE7E9-12A8-47C2-9B64-8D75E99B5516}" destId="{CF1705DE-74AF-4569-9492-53ACFB6CE356}" srcOrd="0" destOrd="0" parTransId="{C8C55015-A791-41E7-8925-878EB8D501F6}" sibTransId="{A3AE9830-E925-458E-8CD0-8E91FCC7A11C}"/>
    <dgm:cxn modelId="{45F5AFF3-431B-443C-9348-01235DF0F69A}" type="presOf" srcId="{CF1705DE-74AF-4569-9492-53ACFB6CE356}" destId="{3213EC49-0112-4AC7-81CD-DD42F8A166D9}" srcOrd="0" destOrd="0" presId="urn:microsoft.com/office/officeart/2008/layout/LinedList"/>
    <dgm:cxn modelId="{E5C22986-8C1F-4860-8C3F-2770D316A898}" type="presParOf" srcId="{6154D975-C5CC-4BC4-9121-8C6D1B7AC61C}" destId="{E24CB294-0D7D-4CF7-95A2-4C4F840DF42D}" srcOrd="0" destOrd="0" presId="urn:microsoft.com/office/officeart/2008/layout/LinedList"/>
    <dgm:cxn modelId="{21FAC625-FEAC-44E2-9CF5-6AAC1703A951}" type="presParOf" srcId="{6154D975-C5CC-4BC4-9121-8C6D1B7AC61C}" destId="{BFAFE396-D137-4C88-90ED-61E7CB26C9D2}" srcOrd="1" destOrd="0" presId="urn:microsoft.com/office/officeart/2008/layout/LinedList"/>
    <dgm:cxn modelId="{848F7C04-E1EF-4153-AF94-E45838864827}" type="presParOf" srcId="{BFAFE396-D137-4C88-90ED-61E7CB26C9D2}" destId="{D31133E7-A3AD-4493-8BD3-0A3403B11C69}" srcOrd="0" destOrd="0" presId="urn:microsoft.com/office/officeart/2008/layout/LinedList"/>
    <dgm:cxn modelId="{BD5F91B1-96E8-41C9-A0FF-2A4FD3492851}" type="presParOf" srcId="{BFAFE396-D137-4C88-90ED-61E7CB26C9D2}" destId="{E89DFE35-3F06-470A-AD01-CFBA13488F0F}" srcOrd="1" destOrd="0" presId="urn:microsoft.com/office/officeart/2008/layout/LinedList"/>
    <dgm:cxn modelId="{064D667C-DDF8-4AB0-B9A3-20838E874844}" type="presParOf" srcId="{E89DFE35-3F06-470A-AD01-CFBA13488F0F}" destId="{3512FD0C-B748-4EF5-B2C0-C1ABB5261D4D}" srcOrd="0" destOrd="0" presId="urn:microsoft.com/office/officeart/2008/layout/LinedList"/>
    <dgm:cxn modelId="{D0DF2AD3-5D20-44CA-8A80-DE5EE4722153}" type="presParOf" srcId="{E89DFE35-3F06-470A-AD01-CFBA13488F0F}" destId="{3B781104-E7E4-495B-8E98-1A408C3D5254}" srcOrd="1" destOrd="0" presId="urn:microsoft.com/office/officeart/2008/layout/LinedList"/>
    <dgm:cxn modelId="{FBF05919-AF69-42EC-B7B1-025A318E784C}" type="presParOf" srcId="{3B781104-E7E4-495B-8E98-1A408C3D5254}" destId="{E9150E1F-11F6-490B-BEC2-DAC73775D64C}" srcOrd="0" destOrd="0" presId="urn:microsoft.com/office/officeart/2008/layout/LinedList"/>
    <dgm:cxn modelId="{ED42DAD7-FE81-426F-86EA-B314F29B0B1D}" type="presParOf" srcId="{3B781104-E7E4-495B-8E98-1A408C3D5254}" destId="{C8445019-1737-47C7-925F-592312B06AA5}" srcOrd="1" destOrd="0" presId="urn:microsoft.com/office/officeart/2008/layout/LinedList"/>
    <dgm:cxn modelId="{86083532-3501-44D9-96FC-04FB630016F4}" type="presParOf" srcId="{3B781104-E7E4-495B-8E98-1A408C3D5254}" destId="{E36DE6E9-302D-4500-ADF1-DD43B3747BED}" srcOrd="2" destOrd="0" presId="urn:microsoft.com/office/officeart/2008/layout/LinedList"/>
    <dgm:cxn modelId="{69C736CA-9BCC-4B94-971B-AD1DF15DFA5B}" type="presParOf" srcId="{E89DFE35-3F06-470A-AD01-CFBA13488F0F}" destId="{27CF5D84-FBAE-4686-BFDE-C7B130757C45}" srcOrd="2" destOrd="0" presId="urn:microsoft.com/office/officeart/2008/layout/LinedList"/>
    <dgm:cxn modelId="{2F8A51A7-5D20-4017-ABA1-FE72DE2BD59F}" type="presParOf" srcId="{E89DFE35-3F06-470A-AD01-CFBA13488F0F}" destId="{2A387718-622A-4D93-A9DA-15EFA0721BE3}" srcOrd="3" destOrd="0" presId="urn:microsoft.com/office/officeart/2008/layout/LinedList"/>
    <dgm:cxn modelId="{ACFFDB32-C87F-4213-87EA-DD98CBD21F98}" type="presParOf" srcId="{6154D975-C5CC-4BC4-9121-8C6D1B7AC61C}" destId="{5F95CA93-B067-4E4C-ADA8-8BEE0B91F061}" srcOrd="2" destOrd="0" presId="urn:microsoft.com/office/officeart/2008/layout/LinedList"/>
    <dgm:cxn modelId="{18DA7B87-0196-4216-AD85-67E0B5782CBF}" type="presParOf" srcId="{6154D975-C5CC-4BC4-9121-8C6D1B7AC61C}" destId="{3DF20651-8C88-4F39-B6EA-3A85563266AC}" srcOrd="3" destOrd="0" presId="urn:microsoft.com/office/officeart/2008/layout/LinedList"/>
    <dgm:cxn modelId="{A3ADFA84-C213-42C6-8ED0-46BFAF684D49}" type="presParOf" srcId="{3DF20651-8C88-4F39-B6EA-3A85563266AC}" destId="{80C0DD9D-CF09-47DA-ABCD-9AD0E2DE0850}" srcOrd="0" destOrd="0" presId="urn:microsoft.com/office/officeart/2008/layout/LinedList"/>
    <dgm:cxn modelId="{68FED771-F57C-4CC1-9A88-39BFEED05E9F}" type="presParOf" srcId="{3DF20651-8C88-4F39-B6EA-3A85563266AC}" destId="{A8F1154A-0C6E-49DA-9F1C-329F85D25CCB}" srcOrd="1" destOrd="0" presId="urn:microsoft.com/office/officeart/2008/layout/LinedList"/>
    <dgm:cxn modelId="{F86F591C-19B5-4163-B201-CFDC4E0B4C33}" type="presParOf" srcId="{A8F1154A-0C6E-49DA-9F1C-329F85D25CCB}" destId="{834EFD1E-DE50-46BB-BEBD-7C246E27F2A7}" srcOrd="0" destOrd="0" presId="urn:microsoft.com/office/officeart/2008/layout/LinedList"/>
    <dgm:cxn modelId="{F0A37057-F41B-4F9E-A19D-E0A6F267C3CA}" type="presParOf" srcId="{A8F1154A-0C6E-49DA-9F1C-329F85D25CCB}" destId="{1E0A03CD-ED61-4D35-96B1-EAEB15EEBEB1}" srcOrd="1" destOrd="0" presId="urn:microsoft.com/office/officeart/2008/layout/LinedList"/>
    <dgm:cxn modelId="{4ACB1182-7928-46E7-80BF-2D4CA512DD09}" type="presParOf" srcId="{1E0A03CD-ED61-4D35-96B1-EAEB15EEBEB1}" destId="{26E575D2-1A83-4276-B3E2-88942DD2D5F3}" srcOrd="0" destOrd="0" presId="urn:microsoft.com/office/officeart/2008/layout/LinedList"/>
    <dgm:cxn modelId="{45A8A435-7AC8-4A44-8CDD-7081E8DC08A6}" type="presParOf" srcId="{1E0A03CD-ED61-4D35-96B1-EAEB15EEBEB1}" destId="{3213EC49-0112-4AC7-81CD-DD42F8A166D9}" srcOrd="1" destOrd="0" presId="urn:microsoft.com/office/officeart/2008/layout/LinedList"/>
    <dgm:cxn modelId="{E8F61215-481B-441F-A8FB-2C20B67EC3F7}" type="presParOf" srcId="{1E0A03CD-ED61-4D35-96B1-EAEB15EEBEB1}" destId="{16B15B81-51AA-405E-A0DB-81570607257F}" srcOrd="2" destOrd="0" presId="urn:microsoft.com/office/officeart/2008/layout/LinedList"/>
    <dgm:cxn modelId="{AECDD710-3D73-4177-BEC6-859D6FB3404D}" type="presParOf" srcId="{A8F1154A-0C6E-49DA-9F1C-329F85D25CCB}" destId="{A18290C5-36D6-40D6-8DE1-801A1C9711A0}" srcOrd="2" destOrd="0" presId="urn:microsoft.com/office/officeart/2008/layout/LinedList"/>
    <dgm:cxn modelId="{2DEDEDBF-A1C0-45B3-8691-3BF8D73BD66B}" type="presParOf" srcId="{A8F1154A-0C6E-49DA-9F1C-329F85D25CCB}" destId="{D09E2B8F-10D1-4EFA-95A2-1F5D565466DF}" srcOrd="3" destOrd="0" presId="urn:microsoft.com/office/officeart/2008/layout/LinedList"/>
    <dgm:cxn modelId="{7CE38AE4-58A8-49DF-B16C-CC49C27FBFFE}" type="presParOf" srcId="{A8F1154A-0C6E-49DA-9F1C-329F85D25CCB}" destId="{C09AC01C-06CE-4083-B516-9B945361937F}" srcOrd="4" destOrd="0" presId="urn:microsoft.com/office/officeart/2008/layout/LinedList"/>
    <dgm:cxn modelId="{8BA14930-1B4A-415D-B125-21215AAD0F14}" type="presParOf" srcId="{C09AC01C-06CE-4083-B516-9B945361937F}" destId="{5A79D40D-67AD-4AAB-91FF-94C0A04C1E54}" srcOrd="0" destOrd="0" presId="urn:microsoft.com/office/officeart/2008/layout/LinedList"/>
    <dgm:cxn modelId="{9070C180-E7D6-4875-BEDC-01F2FD782CAC}" type="presParOf" srcId="{C09AC01C-06CE-4083-B516-9B945361937F}" destId="{8D349215-6BDC-497D-8F87-DDB40CF467DE}" srcOrd="1" destOrd="0" presId="urn:microsoft.com/office/officeart/2008/layout/LinedList"/>
    <dgm:cxn modelId="{22A098FA-0434-456E-995F-8C4163AE7ECE}" type="presParOf" srcId="{C09AC01C-06CE-4083-B516-9B945361937F}" destId="{6E0ED18A-91ED-4077-8D7D-2A75638219DB}" srcOrd="2" destOrd="0" presId="urn:microsoft.com/office/officeart/2008/layout/LinedList"/>
    <dgm:cxn modelId="{3D5C90C9-70FD-455E-B266-3C4A0B556C63}" type="presParOf" srcId="{A8F1154A-0C6E-49DA-9F1C-329F85D25CCB}" destId="{894A6AB4-0850-4DEA-BE82-28A04CCE6E5F}" srcOrd="5" destOrd="0" presId="urn:microsoft.com/office/officeart/2008/layout/LinedList"/>
    <dgm:cxn modelId="{283C9295-CABD-4DD6-A290-7C66F2FCDD85}" type="presParOf" srcId="{A8F1154A-0C6E-49DA-9F1C-329F85D25CCB}" destId="{6EF6ABCD-C4AD-4310-9E9D-D5852ED56359}" srcOrd="6" destOrd="0" presId="urn:microsoft.com/office/officeart/2008/layout/LinedList"/>
    <dgm:cxn modelId="{D753FC40-1C83-4E3B-B3B3-D9332F9E50F1}" type="presParOf" srcId="{6154D975-C5CC-4BC4-9121-8C6D1B7AC61C}" destId="{1A9CD240-7535-4A48-A508-060386E3106E}" srcOrd="4" destOrd="0" presId="urn:microsoft.com/office/officeart/2008/layout/LinedList"/>
    <dgm:cxn modelId="{00D1D284-F478-433A-9E45-CD00D31EDFD6}" type="presParOf" srcId="{6154D975-C5CC-4BC4-9121-8C6D1B7AC61C}" destId="{EC355EB2-05E8-4048-B942-F49232C8FE80}" srcOrd="5" destOrd="0" presId="urn:microsoft.com/office/officeart/2008/layout/LinedList"/>
    <dgm:cxn modelId="{509FB454-9E71-4C03-8D5E-9CF320C7D31F}" type="presParOf" srcId="{EC355EB2-05E8-4048-B942-F49232C8FE80}" destId="{6688376D-8BC2-4127-8AAD-5FD5F7A0AADF}" srcOrd="0" destOrd="0" presId="urn:microsoft.com/office/officeart/2008/layout/LinedList"/>
    <dgm:cxn modelId="{E7349239-0D03-4231-B179-19886769ECCE}" type="presParOf" srcId="{EC355EB2-05E8-4048-B942-F49232C8FE80}" destId="{924E77CD-7C37-4DA4-9717-B1CF496A7A8E}" srcOrd="1" destOrd="0" presId="urn:microsoft.com/office/officeart/2008/layout/LinedList"/>
    <dgm:cxn modelId="{0D0EBFD2-69F5-4840-9EBB-5286AE09EEA5}" type="presParOf" srcId="{924E77CD-7C37-4DA4-9717-B1CF496A7A8E}" destId="{53E4EAC0-CBEB-45F5-92CD-2D9F7555AB1B}" srcOrd="0" destOrd="0" presId="urn:microsoft.com/office/officeart/2008/layout/LinedList"/>
    <dgm:cxn modelId="{DC600FCF-146C-4700-BDD4-9699238E7E4C}" type="presParOf" srcId="{924E77CD-7C37-4DA4-9717-B1CF496A7A8E}" destId="{3DD13A70-6522-491D-A572-02C2F5DBACE1}" srcOrd="1" destOrd="0" presId="urn:microsoft.com/office/officeart/2008/layout/LinedList"/>
    <dgm:cxn modelId="{B12E71B8-18FA-4FED-BF80-58ECFB2F1BBE}" type="presParOf" srcId="{3DD13A70-6522-491D-A572-02C2F5DBACE1}" destId="{99853146-FEB4-4097-BEEB-88E07D3D840C}" srcOrd="0" destOrd="0" presId="urn:microsoft.com/office/officeart/2008/layout/LinedList"/>
    <dgm:cxn modelId="{3A2CFD6A-6219-4EB3-ADC1-D0ABE98FD968}" type="presParOf" srcId="{3DD13A70-6522-491D-A572-02C2F5DBACE1}" destId="{70FD85B0-98C3-42F1-9B4F-15FCA6E503CB}" srcOrd="1" destOrd="0" presId="urn:microsoft.com/office/officeart/2008/layout/LinedList"/>
    <dgm:cxn modelId="{8DB63E43-86FE-4E7D-B279-4FE4379CDDA8}" type="presParOf" srcId="{3DD13A70-6522-491D-A572-02C2F5DBACE1}" destId="{4188409C-4354-401A-B8E9-EFBCA521CAEA}" srcOrd="2" destOrd="0" presId="urn:microsoft.com/office/officeart/2008/layout/LinedList"/>
    <dgm:cxn modelId="{0DA39D42-3865-49CE-9165-840826A81155}" type="presParOf" srcId="{924E77CD-7C37-4DA4-9717-B1CF496A7A8E}" destId="{735F1B4B-CFE0-48E9-A422-9009109685CF}" srcOrd="2" destOrd="0" presId="urn:microsoft.com/office/officeart/2008/layout/LinedList"/>
    <dgm:cxn modelId="{A54D06D8-0F69-4CEC-91B6-0114D387A024}" type="presParOf" srcId="{924E77CD-7C37-4DA4-9717-B1CF496A7A8E}" destId="{3EB2796C-B6D1-462E-B474-5AD0DFE14EF8}" srcOrd="3" destOrd="0" presId="urn:microsoft.com/office/officeart/2008/layout/LinedList"/>
    <dgm:cxn modelId="{655F7BCA-EBBA-4F8B-9710-0489B6E032A0}" type="presParOf" srcId="{924E77CD-7C37-4DA4-9717-B1CF496A7A8E}" destId="{02AF767F-7F5F-45DF-BD7C-43EDC6CE5A6E}" srcOrd="4" destOrd="0" presId="urn:microsoft.com/office/officeart/2008/layout/LinedList"/>
    <dgm:cxn modelId="{96BFB3E3-A1AD-41D3-89E4-351ED9537FDC}" type="presParOf" srcId="{02AF767F-7F5F-45DF-BD7C-43EDC6CE5A6E}" destId="{5E1955D2-1A44-4FBF-9C8D-35A5F1EDD78F}" srcOrd="0" destOrd="0" presId="urn:microsoft.com/office/officeart/2008/layout/LinedList"/>
    <dgm:cxn modelId="{7EB79D72-7B49-4002-B1D4-77C76FB94202}" type="presParOf" srcId="{02AF767F-7F5F-45DF-BD7C-43EDC6CE5A6E}" destId="{455A5DA3-3309-4F0B-A4F5-36371B62905D}" srcOrd="1" destOrd="0" presId="urn:microsoft.com/office/officeart/2008/layout/LinedList"/>
    <dgm:cxn modelId="{3E9E6C01-2FE5-486D-9518-7214C9B5E391}" type="presParOf" srcId="{02AF767F-7F5F-45DF-BD7C-43EDC6CE5A6E}" destId="{A6994F24-0923-4F8E-BDDF-6B347AC40298}" srcOrd="2" destOrd="0" presId="urn:microsoft.com/office/officeart/2008/layout/LinedList"/>
    <dgm:cxn modelId="{7324E2C0-E5E3-4575-AC57-9A953CEE39FA}" type="presParOf" srcId="{924E77CD-7C37-4DA4-9717-B1CF496A7A8E}" destId="{2216F2AC-E5E3-4774-8BF1-37B9D1A1EAC7}" srcOrd="5" destOrd="0" presId="urn:microsoft.com/office/officeart/2008/layout/LinedList"/>
    <dgm:cxn modelId="{62100B0E-72D1-4BD5-BE04-2F841949B6E2}" type="presParOf" srcId="{924E77CD-7C37-4DA4-9717-B1CF496A7A8E}" destId="{240AAE6F-2AAA-4FE3-97CE-16E73CD9C793}" srcOrd="6" destOrd="0" presId="urn:microsoft.com/office/officeart/2008/layout/LinedList"/>
    <dgm:cxn modelId="{04D807E8-3366-4D16-99F1-F10DB720EC95}" type="presParOf" srcId="{924E77CD-7C37-4DA4-9717-B1CF496A7A8E}" destId="{70AB5FF0-EF97-4247-9B19-CB307FB81CAB}" srcOrd="7" destOrd="0" presId="urn:microsoft.com/office/officeart/2008/layout/LinedList"/>
    <dgm:cxn modelId="{85D57945-F33F-4742-AA61-7A7E10259AC5}" type="presParOf" srcId="{70AB5FF0-EF97-4247-9B19-CB307FB81CAB}" destId="{34EA1EAA-EA70-434F-8CBE-6FF040CBE5BD}" srcOrd="0" destOrd="0" presId="urn:microsoft.com/office/officeart/2008/layout/LinedList"/>
    <dgm:cxn modelId="{18343A8B-7806-4640-903F-591E150605AF}" type="presParOf" srcId="{70AB5FF0-EF97-4247-9B19-CB307FB81CAB}" destId="{223F1F72-3322-45E1-9ED7-FE47F9ED8414}" srcOrd="1" destOrd="0" presId="urn:microsoft.com/office/officeart/2008/layout/LinedList"/>
    <dgm:cxn modelId="{7EA02425-A18A-44C4-9C6D-D69A5D207ABC}" type="presParOf" srcId="{70AB5FF0-EF97-4247-9B19-CB307FB81CAB}" destId="{1C595369-1E39-4D0D-8CF5-4AA74ACE04A1}" srcOrd="2" destOrd="0" presId="urn:microsoft.com/office/officeart/2008/layout/LinedList"/>
    <dgm:cxn modelId="{071F78B1-47C3-4FC8-BBDC-FA837AFA2F7B}" type="presParOf" srcId="{924E77CD-7C37-4DA4-9717-B1CF496A7A8E}" destId="{1FC34599-C89F-47EE-B743-22F5AB6DD1F9}" srcOrd="8" destOrd="0" presId="urn:microsoft.com/office/officeart/2008/layout/LinedList"/>
    <dgm:cxn modelId="{E0B549AA-003E-4357-9AA8-A5F54531C2BB}" type="presParOf" srcId="{924E77CD-7C37-4DA4-9717-B1CF496A7A8E}" destId="{B5C297A0-9E7B-4BC8-B3A5-41FDF38211A7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9E3ECF8-C47A-4200-8F66-7504D88F9F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F5B90E2-F1FD-491A-B36E-0E66EBB2966B}">
      <dgm:prSet/>
      <dgm:spPr/>
      <dgm:t>
        <a:bodyPr/>
        <a:lstStyle/>
        <a:p>
          <a:r>
            <a:rPr lang="en-US"/>
            <a:t>The use of AI is becoming increasingly common</a:t>
          </a:r>
        </a:p>
      </dgm:t>
    </dgm:pt>
    <dgm:pt modelId="{ADC53A4E-836B-4D50-B92D-DFB1EC4D46BE}" type="parTrans" cxnId="{4B3ED432-D2A0-4DF0-8A24-F59AE9A9C8AF}">
      <dgm:prSet/>
      <dgm:spPr/>
      <dgm:t>
        <a:bodyPr/>
        <a:lstStyle/>
        <a:p>
          <a:endParaRPr lang="en-US"/>
        </a:p>
      </dgm:t>
    </dgm:pt>
    <dgm:pt modelId="{49D584B1-0544-4342-9211-2C8508EB3C28}" type="sibTrans" cxnId="{4B3ED432-D2A0-4DF0-8A24-F59AE9A9C8AF}">
      <dgm:prSet/>
      <dgm:spPr/>
      <dgm:t>
        <a:bodyPr/>
        <a:lstStyle/>
        <a:p>
          <a:endParaRPr lang="en-US"/>
        </a:p>
      </dgm:t>
    </dgm:pt>
    <dgm:pt modelId="{261945F6-33F6-4706-9D85-AC8003207B1D}">
      <dgm:prSet/>
      <dgm:spPr/>
      <dgm:t>
        <a:bodyPr/>
        <a:lstStyle/>
        <a:p>
          <a:r>
            <a:rPr lang="en-US"/>
            <a:t>Professors have mechanisms of finding work completed using AI </a:t>
          </a:r>
        </a:p>
      </dgm:t>
    </dgm:pt>
    <dgm:pt modelId="{BC74635D-3EE9-4830-A904-ECB10AACBEA3}" type="parTrans" cxnId="{FE81CE14-6289-4533-946F-C74E6B665108}">
      <dgm:prSet/>
      <dgm:spPr/>
      <dgm:t>
        <a:bodyPr/>
        <a:lstStyle/>
        <a:p>
          <a:endParaRPr lang="en-US"/>
        </a:p>
      </dgm:t>
    </dgm:pt>
    <dgm:pt modelId="{B4B24938-2AF8-4EB5-B688-63472288B760}" type="sibTrans" cxnId="{FE81CE14-6289-4533-946F-C74E6B665108}">
      <dgm:prSet/>
      <dgm:spPr/>
      <dgm:t>
        <a:bodyPr/>
        <a:lstStyle/>
        <a:p>
          <a:endParaRPr lang="en-US"/>
        </a:p>
      </dgm:t>
    </dgm:pt>
    <dgm:pt modelId="{530217EC-2E49-4F95-A00D-F9C06569831C}">
      <dgm:prSet/>
      <dgm:spPr/>
      <dgm:t>
        <a:bodyPr/>
        <a:lstStyle/>
        <a:p>
          <a:r>
            <a:rPr lang="en-US" dirty="0"/>
            <a:t>Unauthorized use is a violation of Academic Integrity </a:t>
          </a:r>
        </a:p>
      </dgm:t>
    </dgm:pt>
    <dgm:pt modelId="{19ECAE81-FBA4-45E4-9335-DE848D871470}" type="parTrans" cxnId="{2B6776D3-FE2C-427E-9226-E70F095A7992}">
      <dgm:prSet/>
      <dgm:spPr/>
      <dgm:t>
        <a:bodyPr/>
        <a:lstStyle/>
        <a:p>
          <a:endParaRPr lang="en-US"/>
        </a:p>
      </dgm:t>
    </dgm:pt>
    <dgm:pt modelId="{5B038572-5066-490C-9F48-508FF5BA4A4B}" type="sibTrans" cxnId="{2B6776D3-FE2C-427E-9226-E70F095A7992}">
      <dgm:prSet/>
      <dgm:spPr/>
      <dgm:t>
        <a:bodyPr/>
        <a:lstStyle/>
        <a:p>
          <a:endParaRPr lang="en-US"/>
        </a:p>
      </dgm:t>
    </dgm:pt>
    <dgm:pt modelId="{DEC482D1-B38E-48C3-B331-62BE23E881B7}" type="pres">
      <dgm:prSet presAssocID="{79E3ECF8-C47A-4200-8F66-7504D88F9FC3}" presName="linear" presStyleCnt="0">
        <dgm:presLayoutVars>
          <dgm:animLvl val="lvl"/>
          <dgm:resizeHandles val="exact"/>
        </dgm:presLayoutVars>
      </dgm:prSet>
      <dgm:spPr/>
    </dgm:pt>
    <dgm:pt modelId="{3218A806-364F-495C-BA3D-E69ECDB52C90}" type="pres">
      <dgm:prSet presAssocID="{FF5B90E2-F1FD-491A-B36E-0E66EBB2966B}" presName="parentText" presStyleLbl="node1" presStyleIdx="0" presStyleCnt="3" custLinFactNeighborX="3491" custLinFactNeighborY="-40051">
        <dgm:presLayoutVars>
          <dgm:chMax val="0"/>
          <dgm:bulletEnabled val="1"/>
        </dgm:presLayoutVars>
      </dgm:prSet>
      <dgm:spPr/>
    </dgm:pt>
    <dgm:pt modelId="{A5499548-DCE4-47FB-99DF-D2D739E57C27}" type="pres">
      <dgm:prSet presAssocID="{49D584B1-0544-4342-9211-2C8508EB3C28}" presName="spacer" presStyleCnt="0"/>
      <dgm:spPr/>
    </dgm:pt>
    <dgm:pt modelId="{292C7C4F-C732-4C38-A7D8-F8E23C74C21E}" type="pres">
      <dgm:prSet presAssocID="{261945F6-33F6-4706-9D85-AC8003207B1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3807666-CBA6-4534-9085-2ED0DC73AF2D}" type="pres">
      <dgm:prSet presAssocID="{B4B24938-2AF8-4EB5-B688-63472288B760}" presName="spacer" presStyleCnt="0"/>
      <dgm:spPr/>
    </dgm:pt>
    <dgm:pt modelId="{9ED85F5A-C03D-4B89-83BA-1F0CAEAAE5B5}" type="pres">
      <dgm:prSet presAssocID="{530217EC-2E49-4F95-A00D-F9C06569831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E81CE14-6289-4533-946F-C74E6B665108}" srcId="{79E3ECF8-C47A-4200-8F66-7504D88F9FC3}" destId="{261945F6-33F6-4706-9D85-AC8003207B1D}" srcOrd="1" destOrd="0" parTransId="{BC74635D-3EE9-4830-A904-ECB10AACBEA3}" sibTransId="{B4B24938-2AF8-4EB5-B688-63472288B760}"/>
    <dgm:cxn modelId="{4B3ED432-D2A0-4DF0-8A24-F59AE9A9C8AF}" srcId="{79E3ECF8-C47A-4200-8F66-7504D88F9FC3}" destId="{FF5B90E2-F1FD-491A-B36E-0E66EBB2966B}" srcOrd="0" destOrd="0" parTransId="{ADC53A4E-836B-4D50-B92D-DFB1EC4D46BE}" sibTransId="{49D584B1-0544-4342-9211-2C8508EB3C28}"/>
    <dgm:cxn modelId="{C2DDDB55-CE6E-4830-930E-34AF0355A39E}" type="presOf" srcId="{261945F6-33F6-4706-9D85-AC8003207B1D}" destId="{292C7C4F-C732-4C38-A7D8-F8E23C74C21E}" srcOrd="0" destOrd="0" presId="urn:microsoft.com/office/officeart/2005/8/layout/vList2"/>
    <dgm:cxn modelId="{9095B6A6-5B42-44A8-A521-6CC158030525}" type="presOf" srcId="{79E3ECF8-C47A-4200-8F66-7504D88F9FC3}" destId="{DEC482D1-B38E-48C3-B331-62BE23E881B7}" srcOrd="0" destOrd="0" presId="urn:microsoft.com/office/officeart/2005/8/layout/vList2"/>
    <dgm:cxn modelId="{647BBAC1-CF41-41C3-BE13-30D032FD2A1C}" type="presOf" srcId="{530217EC-2E49-4F95-A00D-F9C06569831C}" destId="{9ED85F5A-C03D-4B89-83BA-1F0CAEAAE5B5}" srcOrd="0" destOrd="0" presId="urn:microsoft.com/office/officeart/2005/8/layout/vList2"/>
    <dgm:cxn modelId="{2B6776D3-FE2C-427E-9226-E70F095A7992}" srcId="{79E3ECF8-C47A-4200-8F66-7504D88F9FC3}" destId="{530217EC-2E49-4F95-A00D-F9C06569831C}" srcOrd="2" destOrd="0" parTransId="{19ECAE81-FBA4-45E4-9335-DE848D871470}" sibTransId="{5B038572-5066-490C-9F48-508FF5BA4A4B}"/>
    <dgm:cxn modelId="{E43DECD4-3059-47C9-96F4-BDF0DBBFB1C5}" type="presOf" srcId="{FF5B90E2-F1FD-491A-B36E-0E66EBB2966B}" destId="{3218A806-364F-495C-BA3D-E69ECDB52C90}" srcOrd="0" destOrd="0" presId="urn:microsoft.com/office/officeart/2005/8/layout/vList2"/>
    <dgm:cxn modelId="{32E86064-A0A8-4787-A8A3-1248BB7C1965}" type="presParOf" srcId="{DEC482D1-B38E-48C3-B331-62BE23E881B7}" destId="{3218A806-364F-495C-BA3D-E69ECDB52C90}" srcOrd="0" destOrd="0" presId="urn:microsoft.com/office/officeart/2005/8/layout/vList2"/>
    <dgm:cxn modelId="{7158222F-8B10-4A9D-8A64-733836208E5D}" type="presParOf" srcId="{DEC482D1-B38E-48C3-B331-62BE23E881B7}" destId="{A5499548-DCE4-47FB-99DF-D2D739E57C27}" srcOrd="1" destOrd="0" presId="urn:microsoft.com/office/officeart/2005/8/layout/vList2"/>
    <dgm:cxn modelId="{3EE6D7BA-DA99-4B91-8DEB-FA48DC6F57A7}" type="presParOf" srcId="{DEC482D1-B38E-48C3-B331-62BE23E881B7}" destId="{292C7C4F-C732-4C38-A7D8-F8E23C74C21E}" srcOrd="2" destOrd="0" presId="urn:microsoft.com/office/officeart/2005/8/layout/vList2"/>
    <dgm:cxn modelId="{CF427C76-ABD0-4CD2-9295-292BE9806AFE}" type="presParOf" srcId="{DEC482D1-B38E-48C3-B331-62BE23E881B7}" destId="{53807666-CBA6-4534-9085-2ED0DC73AF2D}" srcOrd="3" destOrd="0" presId="urn:microsoft.com/office/officeart/2005/8/layout/vList2"/>
    <dgm:cxn modelId="{C1F1DF7C-9CD5-4E7D-879B-27676523ECAA}" type="presParOf" srcId="{DEC482D1-B38E-48C3-B331-62BE23E881B7}" destId="{9ED85F5A-C03D-4B89-83BA-1F0CAEAAE5B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16F77B0-563F-B440-B608-6BABE6DBDCA5}" type="doc">
      <dgm:prSet loTypeId="urn:microsoft.com/office/officeart/2005/8/layout/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593CBA-F558-984E-8E33-EFC099389924}">
      <dgm:prSet phldrT="[Text]"/>
      <dgm:spPr/>
      <dgm:t>
        <a:bodyPr/>
        <a:lstStyle/>
        <a:p>
          <a:r>
            <a:rPr lang="en-US" dirty="0"/>
            <a:t>All immigration documents in carry on bag</a:t>
          </a:r>
        </a:p>
      </dgm:t>
    </dgm:pt>
    <dgm:pt modelId="{170ABF7E-D82F-DE43-BF31-A15D62F8E025}" type="parTrans" cxnId="{FAD06129-5C1F-7446-88E8-AD5498890EA8}">
      <dgm:prSet/>
      <dgm:spPr/>
      <dgm:t>
        <a:bodyPr/>
        <a:lstStyle/>
        <a:p>
          <a:endParaRPr lang="en-US"/>
        </a:p>
      </dgm:t>
    </dgm:pt>
    <dgm:pt modelId="{30B0AD62-FC48-6145-A71D-F0CAECFF308C}" type="sibTrans" cxnId="{FAD06129-5C1F-7446-88E8-AD5498890EA8}">
      <dgm:prSet/>
      <dgm:spPr/>
      <dgm:t>
        <a:bodyPr/>
        <a:lstStyle/>
        <a:p>
          <a:endParaRPr lang="en-US"/>
        </a:p>
      </dgm:t>
    </dgm:pt>
    <dgm:pt modelId="{77282E24-41E8-0C42-8884-0DB2DA460662}">
      <dgm:prSet phldrT="[Text]"/>
      <dgm:spPr/>
      <dgm:t>
        <a:bodyPr/>
        <a:lstStyle/>
        <a:p>
          <a:r>
            <a:rPr lang="en-US" dirty="0"/>
            <a:t>When you land in the U.S., prepare for border patrol</a:t>
          </a:r>
        </a:p>
      </dgm:t>
    </dgm:pt>
    <dgm:pt modelId="{F221F279-B617-EA4C-A7A4-1934404402D3}" type="parTrans" cxnId="{ED6E5962-F55F-9042-B21C-4A0E336D1592}">
      <dgm:prSet/>
      <dgm:spPr/>
      <dgm:t>
        <a:bodyPr/>
        <a:lstStyle/>
        <a:p>
          <a:endParaRPr lang="en-US"/>
        </a:p>
      </dgm:t>
    </dgm:pt>
    <dgm:pt modelId="{8978A563-F91C-7C48-8E8A-4CAB30F84BFA}" type="sibTrans" cxnId="{ED6E5962-F55F-9042-B21C-4A0E336D1592}">
      <dgm:prSet/>
      <dgm:spPr/>
      <dgm:t>
        <a:bodyPr/>
        <a:lstStyle/>
        <a:p>
          <a:endParaRPr lang="en-US"/>
        </a:p>
      </dgm:t>
    </dgm:pt>
    <dgm:pt modelId="{EDE9E73B-5F8E-4D4D-B498-8F63E4797AB6}">
      <dgm:prSet phldrT="[Text]"/>
      <dgm:spPr/>
      <dgm:t>
        <a:bodyPr/>
        <a:lstStyle/>
        <a:p>
          <a:r>
            <a:rPr lang="en-US" dirty="0"/>
            <a:t>Know connection time and gate</a:t>
          </a:r>
        </a:p>
      </dgm:t>
    </dgm:pt>
    <dgm:pt modelId="{AE70C597-650A-BD46-9933-A42731985E2A}" type="parTrans" cxnId="{2A3340A9-84B1-FE4E-B87E-3C88C8D7C680}">
      <dgm:prSet/>
      <dgm:spPr/>
      <dgm:t>
        <a:bodyPr/>
        <a:lstStyle/>
        <a:p>
          <a:endParaRPr lang="en-US"/>
        </a:p>
      </dgm:t>
    </dgm:pt>
    <dgm:pt modelId="{95341C56-2103-0646-994D-4BD256FFA736}" type="sibTrans" cxnId="{2A3340A9-84B1-FE4E-B87E-3C88C8D7C680}">
      <dgm:prSet/>
      <dgm:spPr/>
      <dgm:t>
        <a:bodyPr/>
        <a:lstStyle/>
        <a:p>
          <a:endParaRPr lang="en-US"/>
        </a:p>
      </dgm:t>
    </dgm:pt>
    <dgm:pt modelId="{439FCD5F-55C4-C546-8A07-A76671BF5875}">
      <dgm:prSet phldrT="[Text]"/>
      <dgm:spPr/>
      <dgm:t>
        <a:bodyPr/>
        <a:lstStyle/>
        <a:p>
          <a:r>
            <a:rPr lang="en-US" dirty="0"/>
            <a:t>Be polite and answer all questions</a:t>
          </a:r>
        </a:p>
      </dgm:t>
    </dgm:pt>
    <dgm:pt modelId="{0964B3ED-5A1E-1340-85CF-0F156CF4BFFC}" type="parTrans" cxnId="{EBE468AB-9018-D24F-B0DE-4D9A282439F6}">
      <dgm:prSet/>
      <dgm:spPr/>
      <dgm:t>
        <a:bodyPr/>
        <a:lstStyle/>
        <a:p>
          <a:endParaRPr lang="en-US"/>
        </a:p>
      </dgm:t>
    </dgm:pt>
    <dgm:pt modelId="{661C74F3-0CDD-854F-A68A-6AE7770DF24F}" type="sibTrans" cxnId="{EBE468AB-9018-D24F-B0DE-4D9A282439F6}">
      <dgm:prSet/>
      <dgm:spPr/>
      <dgm:t>
        <a:bodyPr/>
        <a:lstStyle/>
        <a:p>
          <a:endParaRPr lang="en-US"/>
        </a:p>
      </dgm:t>
    </dgm:pt>
    <dgm:pt modelId="{85C5A53D-2B2C-8942-AC5C-3295B1244AB4}">
      <dgm:prSet phldrT="[Text]"/>
      <dgm:spPr/>
      <dgm:t>
        <a:bodyPr/>
        <a:lstStyle/>
        <a:p>
          <a:r>
            <a:rPr lang="en-US" dirty="0"/>
            <a:t>Prepare to have phone and PC checked </a:t>
          </a:r>
        </a:p>
      </dgm:t>
    </dgm:pt>
    <dgm:pt modelId="{E3F62AD2-BB6E-6E4C-8A0E-A4B54CFF513E}" type="parTrans" cxnId="{730EB189-7B3E-1C43-943A-E7D74A5AC4D5}">
      <dgm:prSet/>
      <dgm:spPr/>
      <dgm:t>
        <a:bodyPr/>
        <a:lstStyle/>
        <a:p>
          <a:endParaRPr lang="en-US"/>
        </a:p>
      </dgm:t>
    </dgm:pt>
    <dgm:pt modelId="{91D528E8-9611-F44A-B14B-03F5DE48D35A}" type="sibTrans" cxnId="{730EB189-7B3E-1C43-943A-E7D74A5AC4D5}">
      <dgm:prSet/>
      <dgm:spPr/>
      <dgm:t>
        <a:bodyPr/>
        <a:lstStyle/>
        <a:p>
          <a:endParaRPr lang="en-US"/>
        </a:p>
      </dgm:t>
    </dgm:pt>
    <dgm:pt modelId="{78310366-D820-B448-BFBB-7ACFFCDBCF99}">
      <dgm:prSet/>
      <dgm:spPr/>
      <dgm:t>
        <a:bodyPr/>
        <a:lstStyle/>
        <a:p>
          <a:r>
            <a:rPr lang="en-US" dirty="0"/>
            <a:t>Have MTSU contact information </a:t>
          </a:r>
        </a:p>
      </dgm:t>
    </dgm:pt>
    <dgm:pt modelId="{79D97F19-3E54-BA4D-8178-CC2AE9FF2AE7}" type="parTrans" cxnId="{873B1CB5-33AC-3743-BB42-4553A9A9F6C4}">
      <dgm:prSet/>
      <dgm:spPr/>
      <dgm:t>
        <a:bodyPr/>
        <a:lstStyle/>
        <a:p>
          <a:endParaRPr lang="en-US"/>
        </a:p>
      </dgm:t>
    </dgm:pt>
    <dgm:pt modelId="{42ECADB9-06B4-C94E-8E87-1FC05E7DF34B}" type="sibTrans" cxnId="{873B1CB5-33AC-3743-BB42-4553A9A9F6C4}">
      <dgm:prSet/>
      <dgm:spPr/>
      <dgm:t>
        <a:bodyPr/>
        <a:lstStyle/>
        <a:p>
          <a:endParaRPr lang="en-US"/>
        </a:p>
      </dgm:t>
    </dgm:pt>
    <dgm:pt modelId="{29F82005-0621-FA49-A85F-75E1EA19CC4D}">
      <dgm:prSet/>
      <dgm:spPr/>
      <dgm:t>
        <a:bodyPr/>
        <a:lstStyle/>
        <a:p>
          <a:r>
            <a:rPr lang="en-US" dirty="0"/>
            <a:t>When finished, go to connecting gate</a:t>
          </a:r>
        </a:p>
      </dgm:t>
    </dgm:pt>
    <dgm:pt modelId="{A915B374-1E53-7548-AF4D-E052BCAF8EFF}" type="parTrans" cxnId="{33ABEE67-125E-C946-B861-BDACA09040B7}">
      <dgm:prSet/>
      <dgm:spPr/>
      <dgm:t>
        <a:bodyPr/>
        <a:lstStyle/>
        <a:p>
          <a:endParaRPr lang="en-US"/>
        </a:p>
      </dgm:t>
    </dgm:pt>
    <dgm:pt modelId="{1DC23F89-BAB4-5E4C-B440-9785E0FC7A18}" type="sibTrans" cxnId="{33ABEE67-125E-C946-B861-BDACA09040B7}">
      <dgm:prSet/>
      <dgm:spPr/>
      <dgm:t>
        <a:bodyPr/>
        <a:lstStyle/>
        <a:p>
          <a:endParaRPr lang="en-US"/>
        </a:p>
      </dgm:t>
    </dgm:pt>
    <dgm:pt modelId="{F3218FAA-BD2C-3E45-A8EA-5E706A8D04F1}" type="pres">
      <dgm:prSet presAssocID="{F16F77B0-563F-B440-B608-6BABE6DBDCA5}" presName="diagram" presStyleCnt="0">
        <dgm:presLayoutVars>
          <dgm:dir/>
          <dgm:resizeHandles val="exact"/>
        </dgm:presLayoutVars>
      </dgm:prSet>
      <dgm:spPr/>
    </dgm:pt>
    <dgm:pt modelId="{0E31149B-F39C-0B44-8198-28F252D48C6C}" type="pres">
      <dgm:prSet presAssocID="{39593CBA-F558-984E-8E33-EFC099389924}" presName="node" presStyleLbl="node1" presStyleIdx="0" presStyleCnt="7">
        <dgm:presLayoutVars>
          <dgm:bulletEnabled val="1"/>
        </dgm:presLayoutVars>
      </dgm:prSet>
      <dgm:spPr/>
    </dgm:pt>
    <dgm:pt modelId="{D9265BAF-54DE-0142-8D3A-9A8620B0ABDE}" type="pres">
      <dgm:prSet presAssocID="{30B0AD62-FC48-6145-A71D-F0CAECFF308C}" presName="sibTrans" presStyleLbl="sibTrans2D1" presStyleIdx="0" presStyleCnt="6"/>
      <dgm:spPr/>
    </dgm:pt>
    <dgm:pt modelId="{E22EF77D-B12D-4F48-9320-180404ADAFFC}" type="pres">
      <dgm:prSet presAssocID="{30B0AD62-FC48-6145-A71D-F0CAECFF308C}" presName="connectorText" presStyleLbl="sibTrans2D1" presStyleIdx="0" presStyleCnt="6"/>
      <dgm:spPr/>
    </dgm:pt>
    <dgm:pt modelId="{B9206839-E185-924F-875F-7B161ED37103}" type="pres">
      <dgm:prSet presAssocID="{77282E24-41E8-0C42-8884-0DB2DA460662}" presName="node" presStyleLbl="node1" presStyleIdx="1" presStyleCnt="7">
        <dgm:presLayoutVars>
          <dgm:bulletEnabled val="1"/>
        </dgm:presLayoutVars>
      </dgm:prSet>
      <dgm:spPr/>
    </dgm:pt>
    <dgm:pt modelId="{0F79876A-76D3-6A42-BE66-3F6DA4CC8718}" type="pres">
      <dgm:prSet presAssocID="{8978A563-F91C-7C48-8E8A-4CAB30F84BFA}" presName="sibTrans" presStyleLbl="sibTrans2D1" presStyleIdx="1" presStyleCnt="6"/>
      <dgm:spPr/>
    </dgm:pt>
    <dgm:pt modelId="{08B84640-13BA-3246-9344-EE5E63741F92}" type="pres">
      <dgm:prSet presAssocID="{8978A563-F91C-7C48-8E8A-4CAB30F84BFA}" presName="connectorText" presStyleLbl="sibTrans2D1" presStyleIdx="1" presStyleCnt="6"/>
      <dgm:spPr/>
    </dgm:pt>
    <dgm:pt modelId="{A5D62614-182E-F149-8CC2-8540E65F3B92}" type="pres">
      <dgm:prSet presAssocID="{EDE9E73B-5F8E-4D4D-B498-8F63E4797AB6}" presName="node" presStyleLbl="node1" presStyleIdx="2" presStyleCnt="7">
        <dgm:presLayoutVars>
          <dgm:bulletEnabled val="1"/>
        </dgm:presLayoutVars>
      </dgm:prSet>
      <dgm:spPr/>
    </dgm:pt>
    <dgm:pt modelId="{962BCA3D-3C02-DD47-B5B6-0D8BF9249872}" type="pres">
      <dgm:prSet presAssocID="{95341C56-2103-0646-994D-4BD256FFA736}" presName="sibTrans" presStyleLbl="sibTrans2D1" presStyleIdx="2" presStyleCnt="6"/>
      <dgm:spPr/>
    </dgm:pt>
    <dgm:pt modelId="{E1B64515-76D8-864E-8666-51A1F8FF9CB2}" type="pres">
      <dgm:prSet presAssocID="{95341C56-2103-0646-994D-4BD256FFA736}" presName="connectorText" presStyleLbl="sibTrans2D1" presStyleIdx="2" presStyleCnt="6"/>
      <dgm:spPr/>
    </dgm:pt>
    <dgm:pt modelId="{BB4F4CD4-5077-E349-835A-10EF04F65C12}" type="pres">
      <dgm:prSet presAssocID="{439FCD5F-55C4-C546-8A07-A76671BF5875}" presName="node" presStyleLbl="node1" presStyleIdx="3" presStyleCnt="7">
        <dgm:presLayoutVars>
          <dgm:bulletEnabled val="1"/>
        </dgm:presLayoutVars>
      </dgm:prSet>
      <dgm:spPr/>
    </dgm:pt>
    <dgm:pt modelId="{49F00BB7-672E-A546-8885-EA6EFF6E1046}" type="pres">
      <dgm:prSet presAssocID="{661C74F3-0CDD-854F-A68A-6AE7770DF24F}" presName="sibTrans" presStyleLbl="sibTrans2D1" presStyleIdx="3" presStyleCnt="6"/>
      <dgm:spPr/>
    </dgm:pt>
    <dgm:pt modelId="{D8E62D73-928B-AE4D-BFFD-5B4AB5766CF8}" type="pres">
      <dgm:prSet presAssocID="{661C74F3-0CDD-854F-A68A-6AE7770DF24F}" presName="connectorText" presStyleLbl="sibTrans2D1" presStyleIdx="3" presStyleCnt="6"/>
      <dgm:spPr/>
    </dgm:pt>
    <dgm:pt modelId="{2C2E39AE-8BA2-9C40-BF87-36E9E1BF7342}" type="pres">
      <dgm:prSet presAssocID="{85C5A53D-2B2C-8942-AC5C-3295B1244AB4}" presName="node" presStyleLbl="node1" presStyleIdx="4" presStyleCnt="7">
        <dgm:presLayoutVars>
          <dgm:bulletEnabled val="1"/>
        </dgm:presLayoutVars>
      </dgm:prSet>
      <dgm:spPr/>
    </dgm:pt>
    <dgm:pt modelId="{E2AE3E0F-FE14-EA44-A310-554530F16874}" type="pres">
      <dgm:prSet presAssocID="{91D528E8-9611-F44A-B14B-03F5DE48D35A}" presName="sibTrans" presStyleLbl="sibTrans2D1" presStyleIdx="4" presStyleCnt="6"/>
      <dgm:spPr/>
    </dgm:pt>
    <dgm:pt modelId="{09159717-8F74-3B4A-8E49-28D591C2B622}" type="pres">
      <dgm:prSet presAssocID="{91D528E8-9611-F44A-B14B-03F5DE48D35A}" presName="connectorText" presStyleLbl="sibTrans2D1" presStyleIdx="4" presStyleCnt="6"/>
      <dgm:spPr/>
    </dgm:pt>
    <dgm:pt modelId="{66D9B842-D68B-D641-A2B5-EE3730559DA8}" type="pres">
      <dgm:prSet presAssocID="{78310366-D820-B448-BFBB-7ACFFCDBCF99}" presName="node" presStyleLbl="node1" presStyleIdx="5" presStyleCnt="7">
        <dgm:presLayoutVars>
          <dgm:bulletEnabled val="1"/>
        </dgm:presLayoutVars>
      </dgm:prSet>
      <dgm:spPr/>
    </dgm:pt>
    <dgm:pt modelId="{38DF8B09-7AD5-F948-A055-7F0D1715AA51}" type="pres">
      <dgm:prSet presAssocID="{42ECADB9-06B4-C94E-8E87-1FC05E7DF34B}" presName="sibTrans" presStyleLbl="sibTrans2D1" presStyleIdx="5" presStyleCnt="6"/>
      <dgm:spPr/>
    </dgm:pt>
    <dgm:pt modelId="{4B088257-2993-274F-A498-0B1C318A165B}" type="pres">
      <dgm:prSet presAssocID="{42ECADB9-06B4-C94E-8E87-1FC05E7DF34B}" presName="connectorText" presStyleLbl="sibTrans2D1" presStyleIdx="5" presStyleCnt="6"/>
      <dgm:spPr/>
    </dgm:pt>
    <dgm:pt modelId="{F6316DD6-2EAA-1748-8078-29DCFE987203}" type="pres">
      <dgm:prSet presAssocID="{29F82005-0621-FA49-A85F-75E1EA19CC4D}" presName="node" presStyleLbl="node1" presStyleIdx="6" presStyleCnt="7">
        <dgm:presLayoutVars>
          <dgm:bulletEnabled val="1"/>
        </dgm:presLayoutVars>
      </dgm:prSet>
      <dgm:spPr/>
    </dgm:pt>
  </dgm:ptLst>
  <dgm:cxnLst>
    <dgm:cxn modelId="{42C43C15-7FB3-124A-8450-130C4D60D1E6}" type="presOf" srcId="{91D528E8-9611-F44A-B14B-03F5DE48D35A}" destId="{09159717-8F74-3B4A-8E49-28D591C2B622}" srcOrd="1" destOrd="0" presId="urn:microsoft.com/office/officeart/2005/8/layout/process5"/>
    <dgm:cxn modelId="{1FC65419-04DE-4E46-9DD8-CF83E4BEBFCA}" type="presOf" srcId="{95341C56-2103-0646-994D-4BD256FFA736}" destId="{962BCA3D-3C02-DD47-B5B6-0D8BF9249872}" srcOrd="0" destOrd="0" presId="urn:microsoft.com/office/officeart/2005/8/layout/process5"/>
    <dgm:cxn modelId="{C7475E1B-28F0-C64D-A4E7-ADA83CFD1A71}" type="presOf" srcId="{30B0AD62-FC48-6145-A71D-F0CAECFF308C}" destId="{D9265BAF-54DE-0142-8D3A-9A8620B0ABDE}" srcOrd="0" destOrd="0" presId="urn:microsoft.com/office/officeart/2005/8/layout/process5"/>
    <dgm:cxn modelId="{1F386D1D-0708-A348-A4D6-7C8B08D05607}" type="presOf" srcId="{42ECADB9-06B4-C94E-8E87-1FC05E7DF34B}" destId="{4B088257-2993-274F-A498-0B1C318A165B}" srcOrd="1" destOrd="0" presId="urn:microsoft.com/office/officeart/2005/8/layout/process5"/>
    <dgm:cxn modelId="{6821371E-5D8B-E541-B991-4119393A263B}" type="presOf" srcId="{8978A563-F91C-7C48-8E8A-4CAB30F84BFA}" destId="{0F79876A-76D3-6A42-BE66-3F6DA4CC8718}" srcOrd="0" destOrd="0" presId="urn:microsoft.com/office/officeart/2005/8/layout/process5"/>
    <dgm:cxn modelId="{A4021122-4F97-4349-87F1-6A1CA1A0E709}" type="presOf" srcId="{77282E24-41E8-0C42-8884-0DB2DA460662}" destId="{B9206839-E185-924F-875F-7B161ED37103}" srcOrd="0" destOrd="0" presId="urn:microsoft.com/office/officeart/2005/8/layout/process5"/>
    <dgm:cxn modelId="{2E441222-3712-3446-B48F-6A871CFE54DD}" type="presOf" srcId="{30B0AD62-FC48-6145-A71D-F0CAECFF308C}" destId="{E22EF77D-B12D-4F48-9320-180404ADAFFC}" srcOrd="1" destOrd="0" presId="urn:microsoft.com/office/officeart/2005/8/layout/process5"/>
    <dgm:cxn modelId="{D50F5022-D154-AE41-A8F8-21ADF1AC6CF7}" type="presOf" srcId="{42ECADB9-06B4-C94E-8E87-1FC05E7DF34B}" destId="{38DF8B09-7AD5-F948-A055-7F0D1715AA51}" srcOrd="0" destOrd="0" presId="urn:microsoft.com/office/officeart/2005/8/layout/process5"/>
    <dgm:cxn modelId="{E2752123-6D42-5C44-BF6B-925FF8EF906C}" type="presOf" srcId="{EDE9E73B-5F8E-4D4D-B498-8F63E4797AB6}" destId="{A5D62614-182E-F149-8CC2-8540E65F3B92}" srcOrd="0" destOrd="0" presId="urn:microsoft.com/office/officeart/2005/8/layout/process5"/>
    <dgm:cxn modelId="{FAD06129-5C1F-7446-88E8-AD5498890EA8}" srcId="{F16F77B0-563F-B440-B608-6BABE6DBDCA5}" destId="{39593CBA-F558-984E-8E33-EFC099389924}" srcOrd="0" destOrd="0" parTransId="{170ABF7E-D82F-DE43-BF31-A15D62F8E025}" sibTransId="{30B0AD62-FC48-6145-A71D-F0CAECFF308C}"/>
    <dgm:cxn modelId="{FBB9932A-1FDA-FF48-9C59-34FFC052D922}" type="presOf" srcId="{85C5A53D-2B2C-8942-AC5C-3295B1244AB4}" destId="{2C2E39AE-8BA2-9C40-BF87-36E9E1BF7342}" srcOrd="0" destOrd="0" presId="urn:microsoft.com/office/officeart/2005/8/layout/process5"/>
    <dgm:cxn modelId="{14519837-64B7-9E41-B394-05A1CDCEF9DC}" type="presOf" srcId="{8978A563-F91C-7C48-8E8A-4CAB30F84BFA}" destId="{08B84640-13BA-3246-9344-EE5E63741F92}" srcOrd="1" destOrd="0" presId="urn:microsoft.com/office/officeart/2005/8/layout/process5"/>
    <dgm:cxn modelId="{ED6E5962-F55F-9042-B21C-4A0E336D1592}" srcId="{F16F77B0-563F-B440-B608-6BABE6DBDCA5}" destId="{77282E24-41E8-0C42-8884-0DB2DA460662}" srcOrd="1" destOrd="0" parTransId="{F221F279-B617-EA4C-A7A4-1934404402D3}" sibTransId="{8978A563-F91C-7C48-8E8A-4CAB30F84BFA}"/>
    <dgm:cxn modelId="{33ABEE67-125E-C946-B861-BDACA09040B7}" srcId="{F16F77B0-563F-B440-B608-6BABE6DBDCA5}" destId="{29F82005-0621-FA49-A85F-75E1EA19CC4D}" srcOrd="6" destOrd="0" parTransId="{A915B374-1E53-7548-AF4D-E052BCAF8EFF}" sibTransId="{1DC23F89-BAB4-5E4C-B440-9785E0FC7A18}"/>
    <dgm:cxn modelId="{730EB189-7B3E-1C43-943A-E7D74A5AC4D5}" srcId="{F16F77B0-563F-B440-B608-6BABE6DBDCA5}" destId="{85C5A53D-2B2C-8942-AC5C-3295B1244AB4}" srcOrd="4" destOrd="0" parTransId="{E3F62AD2-BB6E-6E4C-8A0E-A4B54CFF513E}" sibTransId="{91D528E8-9611-F44A-B14B-03F5DE48D35A}"/>
    <dgm:cxn modelId="{44D9A28F-D4EA-774A-912C-74C7F5FA11A4}" type="presOf" srcId="{95341C56-2103-0646-994D-4BD256FFA736}" destId="{E1B64515-76D8-864E-8666-51A1F8FF9CB2}" srcOrd="1" destOrd="0" presId="urn:microsoft.com/office/officeart/2005/8/layout/process5"/>
    <dgm:cxn modelId="{6B079794-5456-C148-AD5F-B034D9C82C0C}" type="presOf" srcId="{439FCD5F-55C4-C546-8A07-A76671BF5875}" destId="{BB4F4CD4-5077-E349-835A-10EF04F65C12}" srcOrd="0" destOrd="0" presId="urn:microsoft.com/office/officeart/2005/8/layout/process5"/>
    <dgm:cxn modelId="{3CB6AEA0-F9C2-5F41-89FA-0880A8688889}" type="presOf" srcId="{39593CBA-F558-984E-8E33-EFC099389924}" destId="{0E31149B-F39C-0B44-8198-28F252D48C6C}" srcOrd="0" destOrd="0" presId="urn:microsoft.com/office/officeart/2005/8/layout/process5"/>
    <dgm:cxn modelId="{8CD3FAA3-4368-5D46-A7CA-DF584D642FB8}" type="presOf" srcId="{661C74F3-0CDD-854F-A68A-6AE7770DF24F}" destId="{D8E62D73-928B-AE4D-BFFD-5B4AB5766CF8}" srcOrd="1" destOrd="0" presId="urn:microsoft.com/office/officeart/2005/8/layout/process5"/>
    <dgm:cxn modelId="{2A3340A9-84B1-FE4E-B87E-3C88C8D7C680}" srcId="{F16F77B0-563F-B440-B608-6BABE6DBDCA5}" destId="{EDE9E73B-5F8E-4D4D-B498-8F63E4797AB6}" srcOrd="2" destOrd="0" parTransId="{AE70C597-650A-BD46-9933-A42731985E2A}" sibTransId="{95341C56-2103-0646-994D-4BD256FFA736}"/>
    <dgm:cxn modelId="{EBE468AB-9018-D24F-B0DE-4D9A282439F6}" srcId="{F16F77B0-563F-B440-B608-6BABE6DBDCA5}" destId="{439FCD5F-55C4-C546-8A07-A76671BF5875}" srcOrd="3" destOrd="0" parTransId="{0964B3ED-5A1E-1340-85CF-0F156CF4BFFC}" sibTransId="{661C74F3-0CDD-854F-A68A-6AE7770DF24F}"/>
    <dgm:cxn modelId="{873B1CB5-33AC-3743-BB42-4553A9A9F6C4}" srcId="{F16F77B0-563F-B440-B608-6BABE6DBDCA5}" destId="{78310366-D820-B448-BFBB-7ACFFCDBCF99}" srcOrd="5" destOrd="0" parTransId="{79D97F19-3E54-BA4D-8178-CC2AE9FF2AE7}" sibTransId="{42ECADB9-06B4-C94E-8E87-1FC05E7DF34B}"/>
    <dgm:cxn modelId="{57CFACBD-1C61-E84B-90CB-F437804479C7}" type="presOf" srcId="{29F82005-0621-FA49-A85F-75E1EA19CC4D}" destId="{F6316DD6-2EAA-1748-8078-29DCFE987203}" srcOrd="0" destOrd="0" presId="urn:microsoft.com/office/officeart/2005/8/layout/process5"/>
    <dgm:cxn modelId="{56BA07CE-7583-3A4D-A23D-FA7256B0C569}" type="presOf" srcId="{661C74F3-0CDD-854F-A68A-6AE7770DF24F}" destId="{49F00BB7-672E-A546-8885-EA6EFF6E1046}" srcOrd="0" destOrd="0" presId="urn:microsoft.com/office/officeart/2005/8/layout/process5"/>
    <dgm:cxn modelId="{CA2E33DC-3239-EC42-9CA4-5E365F454559}" type="presOf" srcId="{F16F77B0-563F-B440-B608-6BABE6DBDCA5}" destId="{F3218FAA-BD2C-3E45-A8EA-5E706A8D04F1}" srcOrd="0" destOrd="0" presId="urn:microsoft.com/office/officeart/2005/8/layout/process5"/>
    <dgm:cxn modelId="{F925E1E9-FC71-914A-AA4B-AE4F0CFD6B49}" type="presOf" srcId="{78310366-D820-B448-BFBB-7ACFFCDBCF99}" destId="{66D9B842-D68B-D641-A2B5-EE3730559DA8}" srcOrd="0" destOrd="0" presId="urn:microsoft.com/office/officeart/2005/8/layout/process5"/>
    <dgm:cxn modelId="{F1CFAFF6-5E91-A640-B6C6-BDBBA2F79EBE}" type="presOf" srcId="{91D528E8-9611-F44A-B14B-03F5DE48D35A}" destId="{E2AE3E0F-FE14-EA44-A310-554530F16874}" srcOrd="0" destOrd="0" presId="urn:microsoft.com/office/officeart/2005/8/layout/process5"/>
    <dgm:cxn modelId="{CD510E69-62AA-3243-9BEF-EEA75BBAEC38}" type="presParOf" srcId="{F3218FAA-BD2C-3E45-A8EA-5E706A8D04F1}" destId="{0E31149B-F39C-0B44-8198-28F252D48C6C}" srcOrd="0" destOrd="0" presId="urn:microsoft.com/office/officeart/2005/8/layout/process5"/>
    <dgm:cxn modelId="{BCF22240-5F02-7645-AC8D-0CD692E34F02}" type="presParOf" srcId="{F3218FAA-BD2C-3E45-A8EA-5E706A8D04F1}" destId="{D9265BAF-54DE-0142-8D3A-9A8620B0ABDE}" srcOrd="1" destOrd="0" presId="urn:microsoft.com/office/officeart/2005/8/layout/process5"/>
    <dgm:cxn modelId="{124066C9-7667-1647-9FB9-DB8C20DDAB74}" type="presParOf" srcId="{D9265BAF-54DE-0142-8D3A-9A8620B0ABDE}" destId="{E22EF77D-B12D-4F48-9320-180404ADAFFC}" srcOrd="0" destOrd="0" presId="urn:microsoft.com/office/officeart/2005/8/layout/process5"/>
    <dgm:cxn modelId="{30C3BB68-E21D-7542-8A95-8C48C55D34E0}" type="presParOf" srcId="{F3218FAA-BD2C-3E45-A8EA-5E706A8D04F1}" destId="{B9206839-E185-924F-875F-7B161ED37103}" srcOrd="2" destOrd="0" presId="urn:microsoft.com/office/officeart/2005/8/layout/process5"/>
    <dgm:cxn modelId="{82A4F6DE-9D03-064D-A941-B1B2FB2627E3}" type="presParOf" srcId="{F3218FAA-BD2C-3E45-A8EA-5E706A8D04F1}" destId="{0F79876A-76D3-6A42-BE66-3F6DA4CC8718}" srcOrd="3" destOrd="0" presId="urn:microsoft.com/office/officeart/2005/8/layout/process5"/>
    <dgm:cxn modelId="{23A75AE4-D146-2D45-9948-24EB4954F276}" type="presParOf" srcId="{0F79876A-76D3-6A42-BE66-3F6DA4CC8718}" destId="{08B84640-13BA-3246-9344-EE5E63741F92}" srcOrd="0" destOrd="0" presId="urn:microsoft.com/office/officeart/2005/8/layout/process5"/>
    <dgm:cxn modelId="{42A0B94C-B3E4-2746-95FA-F42F2F23EB96}" type="presParOf" srcId="{F3218FAA-BD2C-3E45-A8EA-5E706A8D04F1}" destId="{A5D62614-182E-F149-8CC2-8540E65F3B92}" srcOrd="4" destOrd="0" presId="urn:microsoft.com/office/officeart/2005/8/layout/process5"/>
    <dgm:cxn modelId="{A411ECC6-8092-864D-AEBD-0A96B874CDCD}" type="presParOf" srcId="{F3218FAA-BD2C-3E45-A8EA-5E706A8D04F1}" destId="{962BCA3D-3C02-DD47-B5B6-0D8BF9249872}" srcOrd="5" destOrd="0" presId="urn:microsoft.com/office/officeart/2005/8/layout/process5"/>
    <dgm:cxn modelId="{77D150D7-9479-2240-B485-4F0C62C11213}" type="presParOf" srcId="{962BCA3D-3C02-DD47-B5B6-0D8BF9249872}" destId="{E1B64515-76D8-864E-8666-51A1F8FF9CB2}" srcOrd="0" destOrd="0" presId="urn:microsoft.com/office/officeart/2005/8/layout/process5"/>
    <dgm:cxn modelId="{DAABD87D-1091-2044-BE8E-C4B92AC6F6AF}" type="presParOf" srcId="{F3218FAA-BD2C-3E45-A8EA-5E706A8D04F1}" destId="{BB4F4CD4-5077-E349-835A-10EF04F65C12}" srcOrd="6" destOrd="0" presId="urn:microsoft.com/office/officeart/2005/8/layout/process5"/>
    <dgm:cxn modelId="{864F8676-367F-C747-B16C-8A2B048E5570}" type="presParOf" srcId="{F3218FAA-BD2C-3E45-A8EA-5E706A8D04F1}" destId="{49F00BB7-672E-A546-8885-EA6EFF6E1046}" srcOrd="7" destOrd="0" presId="urn:microsoft.com/office/officeart/2005/8/layout/process5"/>
    <dgm:cxn modelId="{F5EC99F8-1454-3040-8A13-CE7E02383779}" type="presParOf" srcId="{49F00BB7-672E-A546-8885-EA6EFF6E1046}" destId="{D8E62D73-928B-AE4D-BFFD-5B4AB5766CF8}" srcOrd="0" destOrd="0" presId="urn:microsoft.com/office/officeart/2005/8/layout/process5"/>
    <dgm:cxn modelId="{4112E20C-86D1-4346-9236-6448FCE79246}" type="presParOf" srcId="{F3218FAA-BD2C-3E45-A8EA-5E706A8D04F1}" destId="{2C2E39AE-8BA2-9C40-BF87-36E9E1BF7342}" srcOrd="8" destOrd="0" presId="urn:microsoft.com/office/officeart/2005/8/layout/process5"/>
    <dgm:cxn modelId="{094E8C63-089D-1845-9BBF-3264AB1A35A7}" type="presParOf" srcId="{F3218FAA-BD2C-3E45-A8EA-5E706A8D04F1}" destId="{E2AE3E0F-FE14-EA44-A310-554530F16874}" srcOrd="9" destOrd="0" presId="urn:microsoft.com/office/officeart/2005/8/layout/process5"/>
    <dgm:cxn modelId="{429239A8-1B29-1349-9906-93EB90C54D34}" type="presParOf" srcId="{E2AE3E0F-FE14-EA44-A310-554530F16874}" destId="{09159717-8F74-3B4A-8E49-28D591C2B622}" srcOrd="0" destOrd="0" presId="urn:microsoft.com/office/officeart/2005/8/layout/process5"/>
    <dgm:cxn modelId="{EF3A520C-66C0-854A-8383-0E4F509098B0}" type="presParOf" srcId="{F3218FAA-BD2C-3E45-A8EA-5E706A8D04F1}" destId="{66D9B842-D68B-D641-A2B5-EE3730559DA8}" srcOrd="10" destOrd="0" presId="urn:microsoft.com/office/officeart/2005/8/layout/process5"/>
    <dgm:cxn modelId="{738A5F7A-64DF-E349-B71A-3F8873A6A78A}" type="presParOf" srcId="{F3218FAA-BD2C-3E45-A8EA-5E706A8D04F1}" destId="{38DF8B09-7AD5-F948-A055-7F0D1715AA51}" srcOrd="11" destOrd="0" presId="urn:microsoft.com/office/officeart/2005/8/layout/process5"/>
    <dgm:cxn modelId="{CD09819A-5C61-4546-A7D2-045C278E06A4}" type="presParOf" srcId="{38DF8B09-7AD5-F948-A055-7F0D1715AA51}" destId="{4B088257-2993-274F-A498-0B1C318A165B}" srcOrd="0" destOrd="0" presId="urn:microsoft.com/office/officeart/2005/8/layout/process5"/>
    <dgm:cxn modelId="{71F9DFB7-AE28-C84C-B4D7-976A517F5C89}" type="presParOf" srcId="{F3218FAA-BD2C-3E45-A8EA-5E706A8D04F1}" destId="{F6316DD6-2EAA-1748-8078-29DCFE987203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F25F1A1-ED26-414D-86CE-CA2C2FFC918F}" type="doc">
      <dgm:prSet loTypeId="urn:microsoft.com/office/officeart/2008/layout/Lin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C03A4D-1342-3641-B1D4-2323E6D0B5DD}">
      <dgm:prSet phldrT="[Text]"/>
      <dgm:spPr/>
      <dgm:t>
        <a:bodyPr/>
        <a:lstStyle/>
        <a:p>
          <a:r>
            <a:rPr lang="en-US" dirty="0">
              <a:solidFill>
                <a:srgbClr val="00275D"/>
              </a:solidFill>
            </a:rPr>
            <a:t>Entering the U.S.</a:t>
          </a:r>
        </a:p>
      </dgm:t>
    </dgm:pt>
    <dgm:pt modelId="{85D7E602-8EA7-954F-B18B-7F07C561C705}" type="parTrans" cxnId="{5983D9E4-967B-E146-98F9-827B5C66B658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8975ADDB-EC59-064A-8349-C1F7D25CF79B}" type="sibTrans" cxnId="{5983D9E4-967B-E146-98F9-827B5C66B658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ED10676E-AC46-B94B-8F88-E1C05DBC73F7}">
      <dgm:prSet phldrT="[Text]" custT="1"/>
      <dgm:spPr/>
      <dgm:t>
        <a:bodyPr/>
        <a:lstStyle/>
        <a:p>
          <a:r>
            <a:rPr lang="en-US" sz="3200" dirty="0">
              <a:solidFill>
                <a:srgbClr val="00275D"/>
              </a:solidFill>
            </a:rPr>
            <a:t>Border patrol</a:t>
          </a:r>
        </a:p>
      </dgm:t>
    </dgm:pt>
    <dgm:pt modelId="{63ED06D6-9B76-A14C-BAB1-EED5DFD52F70}" type="parTrans" cxnId="{08F0088A-AE9E-3547-B158-409C7B7040A3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7E1DFECC-53A8-B349-88C0-E5F51ABD5E77}" type="sibTrans" cxnId="{08F0088A-AE9E-3547-B158-409C7B7040A3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E2FF06DE-431F-B441-9593-10714D5EE045}">
      <dgm:prSet phldrT="[Text]" custT="1"/>
      <dgm:spPr/>
      <dgm:t>
        <a:bodyPr/>
        <a:lstStyle/>
        <a:p>
          <a:r>
            <a:rPr lang="en-US" sz="3200" dirty="0">
              <a:solidFill>
                <a:srgbClr val="00275D"/>
              </a:solidFill>
            </a:rPr>
            <a:t>Documents</a:t>
          </a:r>
        </a:p>
      </dgm:t>
    </dgm:pt>
    <dgm:pt modelId="{82928F9F-3F50-EF48-9896-9A5AA73E4574}" type="parTrans" cxnId="{0D540B8F-B76A-2340-83C7-95468765DBAC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47A625BD-4FFF-5444-A309-DB6B67F59060}" type="sibTrans" cxnId="{0D540B8F-B76A-2340-83C7-95468765DBAC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121D6282-B7BF-2A47-B1F6-C343AFEED63D}">
      <dgm:prSet phldrT="[Text]"/>
      <dgm:spPr/>
      <dgm:t>
        <a:bodyPr/>
        <a:lstStyle/>
        <a:p>
          <a:r>
            <a:rPr lang="en-US" dirty="0">
              <a:solidFill>
                <a:srgbClr val="00275D"/>
              </a:solidFill>
            </a:rPr>
            <a:t>Acceptance Letter</a:t>
          </a:r>
        </a:p>
      </dgm:t>
    </dgm:pt>
    <dgm:pt modelId="{EBEEC33C-E0C8-1F47-BEE8-175C8BF9B7C7}" type="parTrans" cxnId="{C4CB05D3-0D22-5E49-8148-5EE7903ED85B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F4808C01-2B95-3948-8935-79D210F67BFF}" type="sibTrans" cxnId="{C4CB05D3-0D22-5E49-8148-5EE7903ED85B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373573A0-161B-DD41-85C7-9BD33BF4270A}">
      <dgm:prSet/>
      <dgm:spPr/>
      <dgm:t>
        <a:bodyPr/>
        <a:lstStyle/>
        <a:p>
          <a:r>
            <a:rPr lang="en-US" dirty="0">
              <a:solidFill>
                <a:srgbClr val="00275D"/>
              </a:solidFill>
            </a:rPr>
            <a:t>GA Letter</a:t>
          </a:r>
        </a:p>
      </dgm:t>
    </dgm:pt>
    <dgm:pt modelId="{0F152D0D-7F34-1C44-8332-2C45AD050BF5}" type="parTrans" cxnId="{30A9F37A-A242-5045-B196-8C2E36ACA35B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D6168446-7A9F-CB4B-936F-1F618072D724}" type="sibTrans" cxnId="{30A9F37A-A242-5045-B196-8C2E36ACA35B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25736E7C-C560-CF43-A782-4DF6EBCB1D5E}">
      <dgm:prSet/>
      <dgm:spPr/>
      <dgm:t>
        <a:bodyPr/>
        <a:lstStyle/>
        <a:p>
          <a:r>
            <a:rPr lang="en-US" dirty="0">
              <a:solidFill>
                <a:srgbClr val="00275D"/>
              </a:solidFill>
            </a:rPr>
            <a:t>Scholarship</a:t>
          </a:r>
        </a:p>
      </dgm:t>
    </dgm:pt>
    <dgm:pt modelId="{A6A07E8B-CF1C-FF4C-A464-328C8D80B29C}" type="parTrans" cxnId="{6C947794-6B8A-0E47-B4DB-6C7F0EF119BB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5A906B8C-EA87-974C-975D-FD585D2988A3}" type="sibTrans" cxnId="{6C947794-6B8A-0E47-B4DB-6C7F0EF119BB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1D5CA0E5-2D39-E943-B8C2-7F6453B4432B}">
      <dgm:prSet/>
      <dgm:spPr/>
      <dgm:t>
        <a:bodyPr/>
        <a:lstStyle/>
        <a:p>
          <a:r>
            <a:rPr lang="en-US" dirty="0">
              <a:solidFill>
                <a:srgbClr val="00275D"/>
              </a:solidFill>
            </a:rPr>
            <a:t>Visa, passport</a:t>
          </a:r>
        </a:p>
      </dgm:t>
    </dgm:pt>
    <dgm:pt modelId="{F13D80E3-72BB-4A48-8AE7-9ACD702558D3}" type="parTrans" cxnId="{E7E08044-C8BD-B543-A912-D606F2973C3F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22817F6C-4E3A-6B43-8D17-A0804688FC2E}" type="sibTrans" cxnId="{E7E08044-C8BD-B543-A912-D606F2973C3F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0D94BA1E-3FD1-D74F-84C1-405E503E84D4}">
      <dgm:prSet custT="1"/>
      <dgm:spPr/>
      <dgm:t>
        <a:bodyPr/>
        <a:lstStyle/>
        <a:p>
          <a:r>
            <a:rPr lang="en-US" sz="3200" dirty="0">
              <a:solidFill>
                <a:srgbClr val="00275D"/>
              </a:solidFill>
            </a:rPr>
            <a:t>Purpose for entering U.S.</a:t>
          </a:r>
        </a:p>
      </dgm:t>
    </dgm:pt>
    <dgm:pt modelId="{0F6D1A96-2659-8845-87E2-5A281DD821DF}" type="parTrans" cxnId="{83258268-8E48-DD47-B93A-3584390DE934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276BF364-34B8-0B4A-84DB-4144AC341206}" type="sibTrans" cxnId="{83258268-8E48-DD47-B93A-3584390DE934}">
      <dgm:prSet/>
      <dgm:spPr/>
      <dgm:t>
        <a:bodyPr/>
        <a:lstStyle/>
        <a:p>
          <a:endParaRPr lang="en-US">
            <a:solidFill>
              <a:srgbClr val="00275D"/>
            </a:solidFill>
          </a:endParaRPr>
        </a:p>
      </dgm:t>
    </dgm:pt>
    <dgm:pt modelId="{573A1FA1-8294-194D-A5BA-5E586072136D}" type="pres">
      <dgm:prSet presAssocID="{3F25F1A1-ED26-414D-86CE-CA2C2FFC918F}" presName="vert0" presStyleCnt="0">
        <dgm:presLayoutVars>
          <dgm:dir/>
          <dgm:animOne val="branch"/>
          <dgm:animLvl val="lvl"/>
        </dgm:presLayoutVars>
      </dgm:prSet>
      <dgm:spPr/>
    </dgm:pt>
    <dgm:pt modelId="{E61F977C-A2F5-A444-AFAD-F059C493BF8C}" type="pres">
      <dgm:prSet presAssocID="{EDC03A4D-1342-3641-B1D4-2323E6D0B5DD}" presName="thickLine" presStyleLbl="alignNode1" presStyleIdx="0" presStyleCnt="1"/>
      <dgm:spPr/>
    </dgm:pt>
    <dgm:pt modelId="{154B6F61-1241-5547-BDA8-12B7E3A19D85}" type="pres">
      <dgm:prSet presAssocID="{EDC03A4D-1342-3641-B1D4-2323E6D0B5DD}" presName="horz1" presStyleCnt="0"/>
      <dgm:spPr/>
    </dgm:pt>
    <dgm:pt modelId="{65A713BD-86B0-7549-9363-AB9E2C242EED}" type="pres">
      <dgm:prSet presAssocID="{EDC03A4D-1342-3641-B1D4-2323E6D0B5DD}" presName="tx1" presStyleLbl="revTx" presStyleIdx="0" presStyleCnt="8"/>
      <dgm:spPr/>
    </dgm:pt>
    <dgm:pt modelId="{8EB93BDA-2786-7E40-8099-1E25177E25A7}" type="pres">
      <dgm:prSet presAssocID="{EDC03A4D-1342-3641-B1D4-2323E6D0B5DD}" presName="vert1" presStyleCnt="0"/>
      <dgm:spPr/>
    </dgm:pt>
    <dgm:pt modelId="{519C5A9D-9F2D-2A44-87FC-39DECC70918A}" type="pres">
      <dgm:prSet presAssocID="{ED10676E-AC46-B94B-8F88-E1C05DBC73F7}" presName="vertSpace2a" presStyleCnt="0"/>
      <dgm:spPr/>
    </dgm:pt>
    <dgm:pt modelId="{9193C173-F202-3044-9A1D-447E62702808}" type="pres">
      <dgm:prSet presAssocID="{ED10676E-AC46-B94B-8F88-E1C05DBC73F7}" presName="horz2" presStyleCnt="0"/>
      <dgm:spPr/>
    </dgm:pt>
    <dgm:pt modelId="{94A3F73F-42CD-8F44-8D78-A7E79E3473D3}" type="pres">
      <dgm:prSet presAssocID="{ED10676E-AC46-B94B-8F88-E1C05DBC73F7}" presName="horzSpace2" presStyleCnt="0"/>
      <dgm:spPr/>
    </dgm:pt>
    <dgm:pt modelId="{51EE9799-7E4F-AE43-B6E6-A5CB1EB64844}" type="pres">
      <dgm:prSet presAssocID="{ED10676E-AC46-B94B-8F88-E1C05DBC73F7}" presName="tx2" presStyleLbl="revTx" presStyleIdx="1" presStyleCnt="8" custScaleX="87198" custScaleY="38452" custLinFactNeighborX="-913" custLinFactNeighborY="7765"/>
      <dgm:spPr/>
    </dgm:pt>
    <dgm:pt modelId="{4303D977-4110-A44C-82C8-E413F8255AF0}" type="pres">
      <dgm:prSet presAssocID="{ED10676E-AC46-B94B-8F88-E1C05DBC73F7}" presName="vert2" presStyleCnt="0"/>
      <dgm:spPr/>
    </dgm:pt>
    <dgm:pt modelId="{753EE6C2-1A64-CE40-BE01-1F246EF9EAE5}" type="pres">
      <dgm:prSet presAssocID="{ED10676E-AC46-B94B-8F88-E1C05DBC73F7}" presName="thinLine2b" presStyleLbl="callout" presStyleIdx="0" presStyleCnt="6"/>
      <dgm:spPr/>
    </dgm:pt>
    <dgm:pt modelId="{8E2F3D65-F9AB-744D-8E44-07EB7D9DAB27}" type="pres">
      <dgm:prSet presAssocID="{ED10676E-AC46-B94B-8F88-E1C05DBC73F7}" presName="vertSpace2b" presStyleCnt="0"/>
      <dgm:spPr/>
    </dgm:pt>
    <dgm:pt modelId="{3A41234F-FB23-A348-A00D-69FCB17937E0}" type="pres">
      <dgm:prSet presAssocID="{E2FF06DE-431F-B441-9593-10714D5EE045}" presName="horz2" presStyleCnt="0"/>
      <dgm:spPr/>
    </dgm:pt>
    <dgm:pt modelId="{907BBE98-84F0-FB4A-9C33-D413736B72BE}" type="pres">
      <dgm:prSet presAssocID="{E2FF06DE-431F-B441-9593-10714D5EE045}" presName="horzSpace2" presStyleCnt="0"/>
      <dgm:spPr/>
    </dgm:pt>
    <dgm:pt modelId="{70811DBB-0289-F443-870C-81DCE66FBCBD}" type="pres">
      <dgm:prSet presAssocID="{E2FF06DE-431F-B441-9593-10714D5EE045}" presName="tx2" presStyleLbl="revTx" presStyleIdx="2" presStyleCnt="8"/>
      <dgm:spPr/>
    </dgm:pt>
    <dgm:pt modelId="{30CD6499-E234-A446-9BAA-9B6065424267}" type="pres">
      <dgm:prSet presAssocID="{E2FF06DE-431F-B441-9593-10714D5EE045}" presName="vert2" presStyleCnt="0"/>
      <dgm:spPr/>
    </dgm:pt>
    <dgm:pt modelId="{484B3041-13A2-C342-A088-486E8D958E68}" type="pres">
      <dgm:prSet presAssocID="{121D6282-B7BF-2A47-B1F6-C343AFEED63D}" presName="horz3" presStyleCnt="0"/>
      <dgm:spPr/>
    </dgm:pt>
    <dgm:pt modelId="{3251D16E-F449-9E44-86FF-DA4E455DC5DF}" type="pres">
      <dgm:prSet presAssocID="{121D6282-B7BF-2A47-B1F6-C343AFEED63D}" presName="horzSpace3" presStyleCnt="0"/>
      <dgm:spPr/>
    </dgm:pt>
    <dgm:pt modelId="{BE0D9EBF-79FF-E042-8821-22E5BD2245C5}" type="pres">
      <dgm:prSet presAssocID="{121D6282-B7BF-2A47-B1F6-C343AFEED63D}" presName="tx3" presStyleLbl="revTx" presStyleIdx="3" presStyleCnt="8"/>
      <dgm:spPr/>
    </dgm:pt>
    <dgm:pt modelId="{EF92CC20-BFFA-5E4B-8BFF-74140A9CA0FE}" type="pres">
      <dgm:prSet presAssocID="{121D6282-B7BF-2A47-B1F6-C343AFEED63D}" presName="vert3" presStyleCnt="0"/>
      <dgm:spPr/>
    </dgm:pt>
    <dgm:pt modelId="{5BC69C42-6E4E-0D4D-AC26-A898A4F4AA4F}" type="pres">
      <dgm:prSet presAssocID="{F4808C01-2B95-3948-8935-79D210F67BFF}" presName="thinLine3" presStyleLbl="callout" presStyleIdx="1" presStyleCnt="6"/>
      <dgm:spPr/>
    </dgm:pt>
    <dgm:pt modelId="{2880A755-4520-7B45-923C-92D3A9B393A3}" type="pres">
      <dgm:prSet presAssocID="{373573A0-161B-DD41-85C7-9BD33BF4270A}" presName="horz3" presStyleCnt="0"/>
      <dgm:spPr/>
    </dgm:pt>
    <dgm:pt modelId="{3D456D23-B998-6F45-B166-541DFF1F4C42}" type="pres">
      <dgm:prSet presAssocID="{373573A0-161B-DD41-85C7-9BD33BF4270A}" presName="horzSpace3" presStyleCnt="0"/>
      <dgm:spPr/>
    </dgm:pt>
    <dgm:pt modelId="{DE19F143-EA20-9D41-8997-06D0B7964341}" type="pres">
      <dgm:prSet presAssocID="{373573A0-161B-DD41-85C7-9BD33BF4270A}" presName="tx3" presStyleLbl="revTx" presStyleIdx="4" presStyleCnt="8"/>
      <dgm:spPr/>
    </dgm:pt>
    <dgm:pt modelId="{B0C103B1-F408-2840-A202-1684147EBD55}" type="pres">
      <dgm:prSet presAssocID="{373573A0-161B-DD41-85C7-9BD33BF4270A}" presName="vert3" presStyleCnt="0"/>
      <dgm:spPr/>
    </dgm:pt>
    <dgm:pt modelId="{D2146878-0D16-3C48-A549-A8DABCDBDE53}" type="pres">
      <dgm:prSet presAssocID="{D6168446-7A9F-CB4B-936F-1F618072D724}" presName="thinLine3" presStyleLbl="callout" presStyleIdx="2" presStyleCnt="6"/>
      <dgm:spPr/>
    </dgm:pt>
    <dgm:pt modelId="{27B0E6CA-527E-3F4D-8221-A8C9E363227C}" type="pres">
      <dgm:prSet presAssocID="{25736E7C-C560-CF43-A782-4DF6EBCB1D5E}" presName="horz3" presStyleCnt="0"/>
      <dgm:spPr/>
    </dgm:pt>
    <dgm:pt modelId="{1699E5CF-1658-B344-B39D-8622B5182B9D}" type="pres">
      <dgm:prSet presAssocID="{25736E7C-C560-CF43-A782-4DF6EBCB1D5E}" presName="horzSpace3" presStyleCnt="0"/>
      <dgm:spPr/>
    </dgm:pt>
    <dgm:pt modelId="{330E953D-C09B-1640-A373-2F6AD2085967}" type="pres">
      <dgm:prSet presAssocID="{25736E7C-C560-CF43-A782-4DF6EBCB1D5E}" presName="tx3" presStyleLbl="revTx" presStyleIdx="5" presStyleCnt="8"/>
      <dgm:spPr/>
    </dgm:pt>
    <dgm:pt modelId="{431F4F3D-D38F-3046-A2D2-3467C524EFFB}" type="pres">
      <dgm:prSet presAssocID="{25736E7C-C560-CF43-A782-4DF6EBCB1D5E}" presName="vert3" presStyleCnt="0"/>
      <dgm:spPr/>
    </dgm:pt>
    <dgm:pt modelId="{B3A0FAC0-FA4B-964D-8B97-D5558117D1CD}" type="pres">
      <dgm:prSet presAssocID="{5A906B8C-EA87-974C-975D-FD585D2988A3}" presName="thinLine3" presStyleLbl="callout" presStyleIdx="3" presStyleCnt="6"/>
      <dgm:spPr/>
    </dgm:pt>
    <dgm:pt modelId="{A32C5226-EBBC-9F4B-A7F8-E9B3655A3E34}" type="pres">
      <dgm:prSet presAssocID="{1D5CA0E5-2D39-E943-B8C2-7F6453B4432B}" presName="horz3" presStyleCnt="0"/>
      <dgm:spPr/>
    </dgm:pt>
    <dgm:pt modelId="{D67BFF04-997F-9341-816B-5CE48AA86745}" type="pres">
      <dgm:prSet presAssocID="{1D5CA0E5-2D39-E943-B8C2-7F6453B4432B}" presName="horzSpace3" presStyleCnt="0"/>
      <dgm:spPr/>
    </dgm:pt>
    <dgm:pt modelId="{059F7D1D-9BE6-DE4D-B787-94A7EB0C1ACB}" type="pres">
      <dgm:prSet presAssocID="{1D5CA0E5-2D39-E943-B8C2-7F6453B4432B}" presName="tx3" presStyleLbl="revTx" presStyleIdx="6" presStyleCnt="8"/>
      <dgm:spPr/>
    </dgm:pt>
    <dgm:pt modelId="{E6735E1A-B7D3-EA40-9A9E-57857AD680E3}" type="pres">
      <dgm:prSet presAssocID="{1D5CA0E5-2D39-E943-B8C2-7F6453B4432B}" presName="vert3" presStyleCnt="0"/>
      <dgm:spPr/>
    </dgm:pt>
    <dgm:pt modelId="{971D30C0-F488-1B48-B110-B54EDA2D1784}" type="pres">
      <dgm:prSet presAssocID="{E2FF06DE-431F-B441-9593-10714D5EE045}" presName="thinLine2b" presStyleLbl="callout" presStyleIdx="4" presStyleCnt="6"/>
      <dgm:spPr/>
    </dgm:pt>
    <dgm:pt modelId="{E9BC726B-E70C-D24B-8823-70ACC7CFE429}" type="pres">
      <dgm:prSet presAssocID="{E2FF06DE-431F-B441-9593-10714D5EE045}" presName="vertSpace2b" presStyleCnt="0"/>
      <dgm:spPr/>
    </dgm:pt>
    <dgm:pt modelId="{7C0BE5D0-6EE1-B045-8716-F3FA82C785EB}" type="pres">
      <dgm:prSet presAssocID="{0D94BA1E-3FD1-D74F-84C1-405E503E84D4}" presName="horz2" presStyleCnt="0"/>
      <dgm:spPr/>
    </dgm:pt>
    <dgm:pt modelId="{84C9935D-47BD-5B4D-9B1B-E62C02C7AFFF}" type="pres">
      <dgm:prSet presAssocID="{0D94BA1E-3FD1-D74F-84C1-405E503E84D4}" presName="horzSpace2" presStyleCnt="0"/>
      <dgm:spPr/>
    </dgm:pt>
    <dgm:pt modelId="{3951301D-CF87-1148-902D-9806E37812A4}" type="pres">
      <dgm:prSet presAssocID="{0D94BA1E-3FD1-D74F-84C1-405E503E84D4}" presName="tx2" presStyleLbl="revTx" presStyleIdx="7" presStyleCnt="8" custScaleX="111871" custScaleY="42591"/>
      <dgm:spPr/>
    </dgm:pt>
    <dgm:pt modelId="{941D4020-56F8-514A-B9C6-416554D4FFEA}" type="pres">
      <dgm:prSet presAssocID="{0D94BA1E-3FD1-D74F-84C1-405E503E84D4}" presName="vert2" presStyleCnt="0"/>
      <dgm:spPr/>
    </dgm:pt>
    <dgm:pt modelId="{D218A897-A702-1A4B-8B40-86347EE78CEA}" type="pres">
      <dgm:prSet presAssocID="{0D94BA1E-3FD1-D74F-84C1-405E503E84D4}" presName="thinLine2b" presStyleLbl="callout" presStyleIdx="5" presStyleCnt="6"/>
      <dgm:spPr/>
    </dgm:pt>
    <dgm:pt modelId="{56E620FA-B0EB-A841-B29B-4922BDB58AE0}" type="pres">
      <dgm:prSet presAssocID="{0D94BA1E-3FD1-D74F-84C1-405E503E84D4}" presName="vertSpace2b" presStyleCnt="0"/>
      <dgm:spPr/>
    </dgm:pt>
  </dgm:ptLst>
  <dgm:cxnLst>
    <dgm:cxn modelId="{F1A06210-5673-174C-9D9D-7BC3D4691FF7}" type="presOf" srcId="{E2FF06DE-431F-B441-9593-10714D5EE045}" destId="{70811DBB-0289-F443-870C-81DCE66FBCBD}" srcOrd="0" destOrd="0" presId="urn:microsoft.com/office/officeart/2008/layout/LinedList"/>
    <dgm:cxn modelId="{E7E08044-C8BD-B543-A912-D606F2973C3F}" srcId="{E2FF06DE-431F-B441-9593-10714D5EE045}" destId="{1D5CA0E5-2D39-E943-B8C2-7F6453B4432B}" srcOrd="3" destOrd="0" parTransId="{F13D80E3-72BB-4A48-8AE7-9ACD702558D3}" sibTransId="{22817F6C-4E3A-6B43-8D17-A0804688FC2E}"/>
    <dgm:cxn modelId="{83258268-8E48-DD47-B93A-3584390DE934}" srcId="{EDC03A4D-1342-3641-B1D4-2323E6D0B5DD}" destId="{0D94BA1E-3FD1-D74F-84C1-405E503E84D4}" srcOrd="2" destOrd="0" parTransId="{0F6D1A96-2659-8845-87E2-5A281DD821DF}" sibTransId="{276BF364-34B8-0B4A-84DB-4144AC341206}"/>
    <dgm:cxn modelId="{42815852-8382-8E44-B88A-38B44A033184}" type="presOf" srcId="{0D94BA1E-3FD1-D74F-84C1-405E503E84D4}" destId="{3951301D-CF87-1148-902D-9806E37812A4}" srcOrd="0" destOrd="0" presId="urn:microsoft.com/office/officeart/2008/layout/LinedList"/>
    <dgm:cxn modelId="{05B6725A-42F0-4249-9703-2163234C0D0A}" type="presOf" srcId="{3F25F1A1-ED26-414D-86CE-CA2C2FFC918F}" destId="{573A1FA1-8294-194D-A5BA-5E586072136D}" srcOrd="0" destOrd="0" presId="urn:microsoft.com/office/officeart/2008/layout/LinedList"/>
    <dgm:cxn modelId="{30A9F37A-A242-5045-B196-8C2E36ACA35B}" srcId="{E2FF06DE-431F-B441-9593-10714D5EE045}" destId="{373573A0-161B-DD41-85C7-9BD33BF4270A}" srcOrd="1" destOrd="0" parTransId="{0F152D0D-7F34-1C44-8332-2C45AD050BF5}" sibTransId="{D6168446-7A9F-CB4B-936F-1F618072D724}"/>
    <dgm:cxn modelId="{8AE27483-1BD2-7B47-9699-F6D608FD1973}" type="presOf" srcId="{1D5CA0E5-2D39-E943-B8C2-7F6453B4432B}" destId="{059F7D1D-9BE6-DE4D-B787-94A7EB0C1ACB}" srcOrd="0" destOrd="0" presId="urn:microsoft.com/office/officeart/2008/layout/LinedList"/>
    <dgm:cxn modelId="{08F0088A-AE9E-3547-B158-409C7B7040A3}" srcId="{EDC03A4D-1342-3641-B1D4-2323E6D0B5DD}" destId="{ED10676E-AC46-B94B-8F88-E1C05DBC73F7}" srcOrd="0" destOrd="0" parTransId="{63ED06D6-9B76-A14C-BAB1-EED5DFD52F70}" sibTransId="{7E1DFECC-53A8-B349-88C0-E5F51ABD5E77}"/>
    <dgm:cxn modelId="{0D540B8F-B76A-2340-83C7-95468765DBAC}" srcId="{EDC03A4D-1342-3641-B1D4-2323E6D0B5DD}" destId="{E2FF06DE-431F-B441-9593-10714D5EE045}" srcOrd="1" destOrd="0" parTransId="{82928F9F-3F50-EF48-9896-9A5AA73E4574}" sibTransId="{47A625BD-4FFF-5444-A309-DB6B67F59060}"/>
    <dgm:cxn modelId="{6C947794-6B8A-0E47-B4DB-6C7F0EF119BB}" srcId="{E2FF06DE-431F-B441-9593-10714D5EE045}" destId="{25736E7C-C560-CF43-A782-4DF6EBCB1D5E}" srcOrd="2" destOrd="0" parTransId="{A6A07E8B-CF1C-FF4C-A464-328C8D80B29C}" sibTransId="{5A906B8C-EA87-974C-975D-FD585D2988A3}"/>
    <dgm:cxn modelId="{39448EA3-2054-684B-9CB1-11E85A79F1C5}" type="presOf" srcId="{EDC03A4D-1342-3641-B1D4-2323E6D0B5DD}" destId="{65A713BD-86B0-7549-9363-AB9E2C242EED}" srcOrd="0" destOrd="0" presId="urn:microsoft.com/office/officeart/2008/layout/LinedList"/>
    <dgm:cxn modelId="{C4CB05D3-0D22-5E49-8148-5EE7903ED85B}" srcId="{E2FF06DE-431F-B441-9593-10714D5EE045}" destId="{121D6282-B7BF-2A47-B1F6-C343AFEED63D}" srcOrd="0" destOrd="0" parTransId="{EBEEC33C-E0C8-1F47-BEE8-175C8BF9B7C7}" sibTransId="{F4808C01-2B95-3948-8935-79D210F67BFF}"/>
    <dgm:cxn modelId="{D464B5D3-1448-8744-B787-A78724B7F39D}" type="presOf" srcId="{25736E7C-C560-CF43-A782-4DF6EBCB1D5E}" destId="{330E953D-C09B-1640-A373-2F6AD2085967}" srcOrd="0" destOrd="0" presId="urn:microsoft.com/office/officeart/2008/layout/LinedList"/>
    <dgm:cxn modelId="{C0C3F0D3-C263-1B43-B75A-AF3B953A1386}" type="presOf" srcId="{373573A0-161B-DD41-85C7-9BD33BF4270A}" destId="{DE19F143-EA20-9D41-8997-06D0B7964341}" srcOrd="0" destOrd="0" presId="urn:microsoft.com/office/officeart/2008/layout/LinedList"/>
    <dgm:cxn modelId="{B7DDB0E1-E356-1C4A-B8FB-A135FCE52DCE}" type="presOf" srcId="{ED10676E-AC46-B94B-8F88-E1C05DBC73F7}" destId="{51EE9799-7E4F-AE43-B6E6-A5CB1EB64844}" srcOrd="0" destOrd="0" presId="urn:microsoft.com/office/officeart/2008/layout/LinedList"/>
    <dgm:cxn modelId="{5983D9E4-967B-E146-98F9-827B5C66B658}" srcId="{3F25F1A1-ED26-414D-86CE-CA2C2FFC918F}" destId="{EDC03A4D-1342-3641-B1D4-2323E6D0B5DD}" srcOrd="0" destOrd="0" parTransId="{85D7E602-8EA7-954F-B18B-7F07C561C705}" sibTransId="{8975ADDB-EC59-064A-8349-C1F7D25CF79B}"/>
    <dgm:cxn modelId="{F679B0F9-EFFD-E544-B6ED-AF5CFC92B483}" type="presOf" srcId="{121D6282-B7BF-2A47-B1F6-C343AFEED63D}" destId="{BE0D9EBF-79FF-E042-8821-22E5BD2245C5}" srcOrd="0" destOrd="0" presId="urn:microsoft.com/office/officeart/2008/layout/LinedList"/>
    <dgm:cxn modelId="{19340A0D-B267-B14B-9148-584D4F95C5D1}" type="presParOf" srcId="{573A1FA1-8294-194D-A5BA-5E586072136D}" destId="{E61F977C-A2F5-A444-AFAD-F059C493BF8C}" srcOrd="0" destOrd="0" presId="urn:microsoft.com/office/officeart/2008/layout/LinedList"/>
    <dgm:cxn modelId="{8B302488-99C9-2445-AC82-C9BE10B5E6DB}" type="presParOf" srcId="{573A1FA1-8294-194D-A5BA-5E586072136D}" destId="{154B6F61-1241-5547-BDA8-12B7E3A19D85}" srcOrd="1" destOrd="0" presId="urn:microsoft.com/office/officeart/2008/layout/LinedList"/>
    <dgm:cxn modelId="{87BC5A0B-93F5-DE48-B5F1-881F640BA196}" type="presParOf" srcId="{154B6F61-1241-5547-BDA8-12B7E3A19D85}" destId="{65A713BD-86B0-7549-9363-AB9E2C242EED}" srcOrd="0" destOrd="0" presId="urn:microsoft.com/office/officeart/2008/layout/LinedList"/>
    <dgm:cxn modelId="{0D0E0C98-2E19-D640-946E-44D752B0AE55}" type="presParOf" srcId="{154B6F61-1241-5547-BDA8-12B7E3A19D85}" destId="{8EB93BDA-2786-7E40-8099-1E25177E25A7}" srcOrd="1" destOrd="0" presId="urn:microsoft.com/office/officeart/2008/layout/LinedList"/>
    <dgm:cxn modelId="{C6886805-2F54-864A-A5F2-EE58402336F7}" type="presParOf" srcId="{8EB93BDA-2786-7E40-8099-1E25177E25A7}" destId="{519C5A9D-9F2D-2A44-87FC-39DECC70918A}" srcOrd="0" destOrd="0" presId="urn:microsoft.com/office/officeart/2008/layout/LinedList"/>
    <dgm:cxn modelId="{6E4007D8-ACEA-C249-9AAA-32CDF65660EF}" type="presParOf" srcId="{8EB93BDA-2786-7E40-8099-1E25177E25A7}" destId="{9193C173-F202-3044-9A1D-447E62702808}" srcOrd="1" destOrd="0" presId="urn:microsoft.com/office/officeart/2008/layout/LinedList"/>
    <dgm:cxn modelId="{DF7DF62D-9D20-3942-8139-17A8B0EDA350}" type="presParOf" srcId="{9193C173-F202-3044-9A1D-447E62702808}" destId="{94A3F73F-42CD-8F44-8D78-A7E79E3473D3}" srcOrd="0" destOrd="0" presId="urn:microsoft.com/office/officeart/2008/layout/LinedList"/>
    <dgm:cxn modelId="{9E9BB266-841E-9145-B023-FB57A64AE904}" type="presParOf" srcId="{9193C173-F202-3044-9A1D-447E62702808}" destId="{51EE9799-7E4F-AE43-B6E6-A5CB1EB64844}" srcOrd="1" destOrd="0" presId="urn:microsoft.com/office/officeart/2008/layout/LinedList"/>
    <dgm:cxn modelId="{BF9369DB-7EED-4149-A843-1436BEA21CD1}" type="presParOf" srcId="{9193C173-F202-3044-9A1D-447E62702808}" destId="{4303D977-4110-A44C-82C8-E413F8255AF0}" srcOrd="2" destOrd="0" presId="urn:microsoft.com/office/officeart/2008/layout/LinedList"/>
    <dgm:cxn modelId="{EFA99D3C-258B-F244-B5CC-D7D6624C09B1}" type="presParOf" srcId="{8EB93BDA-2786-7E40-8099-1E25177E25A7}" destId="{753EE6C2-1A64-CE40-BE01-1F246EF9EAE5}" srcOrd="2" destOrd="0" presId="urn:microsoft.com/office/officeart/2008/layout/LinedList"/>
    <dgm:cxn modelId="{0A803E6D-8B3E-8040-A634-7EA42210A753}" type="presParOf" srcId="{8EB93BDA-2786-7E40-8099-1E25177E25A7}" destId="{8E2F3D65-F9AB-744D-8E44-07EB7D9DAB27}" srcOrd="3" destOrd="0" presId="urn:microsoft.com/office/officeart/2008/layout/LinedList"/>
    <dgm:cxn modelId="{25EE560E-0395-6042-85CE-422488A65451}" type="presParOf" srcId="{8EB93BDA-2786-7E40-8099-1E25177E25A7}" destId="{3A41234F-FB23-A348-A00D-69FCB17937E0}" srcOrd="4" destOrd="0" presId="urn:microsoft.com/office/officeart/2008/layout/LinedList"/>
    <dgm:cxn modelId="{F5263907-0889-274E-95E6-59EA01871245}" type="presParOf" srcId="{3A41234F-FB23-A348-A00D-69FCB17937E0}" destId="{907BBE98-84F0-FB4A-9C33-D413736B72BE}" srcOrd="0" destOrd="0" presId="urn:microsoft.com/office/officeart/2008/layout/LinedList"/>
    <dgm:cxn modelId="{A9D0CB24-7F06-0C40-8288-5796C80CE8E0}" type="presParOf" srcId="{3A41234F-FB23-A348-A00D-69FCB17937E0}" destId="{70811DBB-0289-F443-870C-81DCE66FBCBD}" srcOrd="1" destOrd="0" presId="urn:microsoft.com/office/officeart/2008/layout/LinedList"/>
    <dgm:cxn modelId="{E9FCE0DA-97EC-434D-9091-DFB91AA25DE5}" type="presParOf" srcId="{3A41234F-FB23-A348-A00D-69FCB17937E0}" destId="{30CD6499-E234-A446-9BAA-9B6065424267}" srcOrd="2" destOrd="0" presId="urn:microsoft.com/office/officeart/2008/layout/LinedList"/>
    <dgm:cxn modelId="{B9582810-97A3-DE40-B1F7-2EB9FAB510CB}" type="presParOf" srcId="{30CD6499-E234-A446-9BAA-9B6065424267}" destId="{484B3041-13A2-C342-A088-486E8D958E68}" srcOrd="0" destOrd="0" presId="urn:microsoft.com/office/officeart/2008/layout/LinedList"/>
    <dgm:cxn modelId="{ABA6A76E-73A0-C14C-8877-5DD098F2AAFE}" type="presParOf" srcId="{484B3041-13A2-C342-A088-486E8D958E68}" destId="{3251D16E-F449-9E44-86FF-DA4E455DC5DF}" srcOrd="0" destOrd="0" presId="urn:microsoft.com/office/officeart/2008/layout/LinedList"/>
    <dgm:cxn modelId="{3AA0B573-AE41-CD4F-AEF8-AE93C300AE97}" type="presParOf" srcId="{484B3041-13A2-C342-A088-486E8D958E68}" destId="{BE0D9EBF-79FF-E042-8821-22E5BD2245C5}" srcOrd="1" destOrd="0" presId="urn:microsoft.com/office/officeart/2008/layout/LinedList"/>
    <dgm:cxn modelId="{9F70ECD8-0066-3D4E-9E17-ECBABE52443D}" type="presParOf" srcId="{484B3041-13A2-C342-A088-486E8D958E68}" destId="{EF92CC20-BFFA-5E4B-8BFF-74140A9CA0FE}" srcOrd="2" destOrd="0" presId="urn:microsoft.com/office/officeart/2008/layout/LinedList"/>
    <dgm:cxn modelId="{535A53FD-ED34-124D-BB85-9E8D06574472}" type="presParOf" srcId="{30CD6499-E234-A446-9BAA-9B6065424267}" destId="{5BC69C42-6E4E-0D4D-AC26-A898A4F4AA4F}" srcOrd="1" destOrd="0" presId="urn:microsoft.com/office/officeart/2008/layout/LinedList"/>
    <dgm:cxn modelId="{58A62046-D126-014B-B5FF-F94F2CCDA84E}" type="presParOf" srcId="{30CD6499-E234-A446-9BAA-9B6065424267}" destId="{2880A755-4520-7B45-923C-92D3A9B393A3}" srcOrd="2" destOrd="0" presId="urn:microsoft.com/office/officeart/2008/layout/LinedList"/>
    <dgm:cxn modelId="{C1F54FF6-B645-EF45-9238-113692824043}" type="presParOf" srcId="{2880A755-4520-7B45-923C-92D3A9B393A3}" destId="{3D456D23-B998-6F45-B166-541DFF1F4C42}" srcOrd="0" destOrd="0" presId="urn:microsoft.com/office/officeart/2008/layout/LinedList"/>
    <dgm:cxn modelId="{BE9424FA-5F81-4B43-B645-347400A32A16}" type="presParOf" srcId="{2880A755-4520-7B45-923C-92D3A9B393A3}" destId="{DE19F143-EA20-9D41-8997-06D0B7964341}" srcOrd="1" destOrd="0" presId="urn:microsoft.com/office/officeart/2008/layout/LinedList"/>
    <dgm:cxn modelId="{7AE90BAE-3A84-AE45-A27C-3B110A3C5ECC}" type="presParOf" srcId="{2880A755-4520-7B45-923C-92D3A9B393A3}" destId="{B0C103B1-F408-2840-A202-1684147EBD55}" srcOrd="2" destOrd="0" presId="urn:microsoft.com/office/officeart/2008/layout/LinedList"/>
    <dgm:cxn modelId="{441A0F24-99E0-1648-945A-F6D03717A0B0}" type="presParOf" srcId="{30CD6499-E234-A446-9BAA-9B6065424267}" destId="{D2146878-0D16-3C48-A549-A8DABCDBDE53}" srcOrd="3" destOrd="0" presId="urn:microsoft.com/office/officeart/2008/layout/LinedList"/>
    <dgm:cxn modelId="{2BF09EF8-40EC-9648-8F6A-E4D7C4AA47E1}" type="presParOf" srcId="{30CD6499-E234-A446-9BAA-9B6065424267}" destId="{27B0E6CA-527E-3F4D-8221-A8C9E363227C}" srcOrd="4" destOrd="0" presId="urn:microsoft.com/office/officeart/2008/layout/LinedList"/>
    <dgm:cxn modelId="{C838F5B2-CC35-A54B-BD23-2FF4DE564A6B}" type="presParOf" srcId="{27B0E6CA-527E-3F4D-8221-A8C9E363227C}" destId="{1699E5CF-1658-B344-B39D-8622B5182B9D}" srcOrd="0" destOrd="0" presId="urn:microsoft.com/office/officeart/2008/layout/LinedList"/>
    <dgm:cxn modelId="{FB35A007-6764-8142-9880-8F1A7AE12C30}" type="presParOf" srcId="{27B0E6CA-527E-3F4D-8221-A8C9E363227C}" destId="{330E953D-C09B-1640-A373-2F6AD2085967}" srcOrd="1" destOrd="0" presId="urn:microsoft.com/office/officeart/2008/layout/LinedList"/>
    <dgm:cxn modelId="{5F7BE3A1-ADC5-4B4C-8509-DB3CEAC80E1B}" type="presParOf" srcId="{27B0E6CA-527E-3F4D-8221-A8C9E363227C}" destId="{431F4F3D-D38F-3046-A2D2-3467C524EFFB}" srcOrd="2" destOrd="0" presId="urn:microsoft.com/office/officeart/2008/layout/LinedList"/>
    <dgm:cxn modelId="{2BB6D931-78DD-1545-B4FE-9E32EDD224C3}" type="presParOf" srcId="{30CD6499-E234-A446-9BAA-9B6065424267}" destId="{B3A0FAC0-FA4B-964D-8B97-D5558117D1CD}" srcOrd="5" destOrd="0" presId="urn:microsoft.com/office/officeart/2008/layout/LinedList"/>
    <dgm:cxn modelId="{A6A839C4-DAD9-7F4D-A4CE-B780C470AAAC}" type="presParOf" srcId="{30CD6499-E234-A446-9BAA-9B6065424267}" destId="{A32C5226-EBBC-9F4B-A7F8-E9B3655A3E34}" srcOrd="6" destOrd="0" presId="urn:microsoft.com/office/officeart/2008/layout/LinedList"/>
    <dgm:cxn modelId="{21BB5372-1070-D849-8791-E0F67DE1AAEC}" type="presParOf" srcId="{A32C5226-EBBC-9F4B-A7F8-E9B3655A3E34}" destId="{D67BFF04-997F-9341-816B-5CE48AA86745}" srcOrd="0" destOrd="0" presId="urn:microsoft.com/office/officeart/2008/layout/LinedList"/>
    <dgm:cxn modelId="{D5A4AC46-36CC-B940-933D-079A45F1E2FD}" type="presParOf" srcId="{A32C5226-EBBC-9F4B-A7F8-E9B3655A3E34}" destId="{059F7D1D-9BE6-DE4D-B787-94A7EB0C1ACB}" srcOrd="1" destOrd="0" presId="urn:microsoft.com/office/officeart/2008/layout/LinedList"/>
    <dgm:cxn modelId="{249864BE-DEEE-A44C-A56A-E3431F1F228F}" type="presParOf" srcId="{A32C5226-EBBC-9F4B-A7F8-E9B3655A3E34}" destId="{E6735E1A-B7D3-EA40-9A9E-57857AD680E3}" srcOrd="2" destOrd="0" presId="urn:microsoft.com/office/officeart/2008/layout/LinedList"/>
    <dgm:cxn modelId="{885A65D2-C2DF-0744-B512-3181064CBA87}" type="presParOf" srcId="{8EB93BDA-2786-7E40-8099-1E25177E25A7}" destId="{971D30C0-F488-1B48-B110-B54EDA2D1784}" srcOrd="5" destOrd="0" presId="urn:microsoft.com/office/officeart/2008/layout/LinedList"/>
    <dgm:cxn modelId="{34375416-5D97-4441-BD2E-14E55FD4E099}" type="presParOf" srcId="{8EB93BDA-2786-7E40-8099-1E25177E25A7}" destId="{E9BC726B-E70C-D24B-8823-70ACC7CFE429}" srcOrd="6" destOrd="0" presId="urn:microsoft.com/office/officeart/2008/layout/LinedList"/>
    <dgm:cxn modelId="{B8084293-9E71-E944-BB4E-40B6DD3CD5E9}" type="presParOf" srcId="{8EB93BDA-2786-7E40-8099-1E25177E25A7}" destId="{7C0BE5D0-6EE1-B045-8716-F3FA82C785EB}" srcOrd="7" destOrd="0" presId="urn:microsoft.com/office/officeart/2008/layout/LinedList"/>
    <dgm:cxn modelId="{1A637DF3-EEA4-0540-B654-E3107773F67C}" type="presParOf" srcId="{7C0BE5D0-6EE1-B045-8716-F3FA82C785EB}" destId="{84C9935D-47BD-5B4D-9B1B-E62C02C7AFFF}" srcOrd="0" destOrd="0" presId="urn:microsoft.com/office/officeart/2008/layout/LinedList"/>
    <dgm:cxn modelId="{25D85BD1-76B2-D646-9FE2-D05F0FE5451E}" type="presParOf" srcId="{7C0BE5D0-6EE1-B045-8716-F3FA82C785EB}" destId="{3951301D-CF87-1148-902D-9806E37812A4}" srcOrd="1" destOrd="0" presId="urn:microsoft.com/office/officeart/2008/layout/LinedList"/>
    <dgm:cxn modelId="{F027E561-30C0-0748-B323-8A786711F74F}" type="presParOf" srcId="{7C0BE5D0-6EE1-B045-8716-F3FA82C785EB}" destId="{941D4020-56F8-514A-B9C6-416554D4FFEA}" srcOrd="2" destOrd="0" presId="urn:microsoft.com/office/officeart/2008/layout/LinedList"/>
    <dgm:cxn modelId="{E80D8831-5065-B14D-8193-1DC50EC0DC22}" type="presParOf" srcId="{8EB93BDA-2786-7E40-8099-1E25177E25A7}" destId="{D218A897-A702-1A4B-8B40-86347EE78CEA}" srcOrd="8" destOrd="0" presId="urn:microsoft.com/office/officeart/2008/layout/LinedList"/>
    <dgm:cxn modelId="{C6419DF1-2DB7-6546-AEFE-E06A21282944}" type="presParOf" srcId="{8EB93BDA-2786-7E40-8099-1E25177E25A7}" destId="{56E620FA-B0EB-A841-B29B-4922BDB58AE0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7FACB75-312E-7446-B39E-70E6B37523C7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89B9A2-BD0C-D74E-AA15-A68A207BA3A7}">
      <dgm:prSet phldrT="[Text]"/>
      <dgm:spPr/>
      <dgm:t>
        <a:bodyPr/>
        <a:lstStyle/>
        <a:p>
          <a:r>
            <a:rPr lang="en-US" dirty="0"/>
            <a:t>In Murfreesboro</a:t>
          </a:r>
        </a:p>
      </dgm:t>
    </dgm:pt>
    <dgm:pt modelId="{F73C6B32-360D-FF4C-A87B-BD2166CF0821}" type="parTrans" cxnId="{46CED86B-2FEE-8F4D-AE67-34547EBCC2D3}">
      <dgm:prSet/>
      <dgm:spPr/>
      <dgm:t>
        <a:bodyPr/>
        <a:lstStyle/>
        <a:p>
          <a:endParaRPr lang="en-US"/>
        </a:p>
      </dgm:t>
    </dgm:pt>
    <dgm:pt modelId="{C5D5BAA2-0589-C842-872B-D3A1F88B5C8F}" type="sibTrans" cxnId="{46CED86B-2FEE-8F4D-AE67-34547EBCC2D3}">
      <dgm:prSet/>
      <dgm:spPr/>
      <dgm:t>
        <a:bodyPr/>
        <a:lstStyle/>
        <a:p>
          <a:endParaRPr lang="en-US"/>
        </a:p>
      </dgm:t>
    </dgm:pt>
    <dgm:pt modelId="{1CC02455-02E0-9A44-B75D-042F5DAA513A}">
      <dgm:prSet phldrT="[Text]"/>
      <dgm:spPr/>
      <dgm:t>
        <a:bodyPr/>
        <a:lstStyle/>
        <a:p>
          <a:r>
            <a:rPr lang="en-US" dirty="0"/>
            <a:t>Check in with the International Affairs office</a:t>
          </a:r>
        </a:p>
      </dgm:t>
    </dgm:pt>
    <dgm:pt modelId="{B72D86CD-B6B1-964C-BDDF-ED1E0F3B82DA}" type="parTrans" cxnId="{1803C440-F1D6-624D-89F9-86A8F5570008}">
      <dgm:prSet/>
      <dgm:spPr/>
      <dgm:t>
        <a:bodyPr/>
        <a:lstStyle/>
        <a:p>
          <a:endParaRPr lang="en-US"/>
        </a:p>
      </dgm:t>
    </dgm:pt>
    <dgm:pt modelId="{5AE7A0AA-DCA8-4F43-ACB9-6909735F6815}" type="sibTrans" cxnId="{1803C440-F1D6-624D-89F9-86A8F5570008}">
      <dgm:prSet/>
      <dgm:spPr/>
      <dgm:t>
        <a:bodyPr/>
        <a:lstStyle/>
        <a:p>
          <a:endParaRPr lang="en-US"/>
        </a:p>
      </dgm:t>
    </dgm:pt>
    <dgm:pt modelId="{81EC72CA-2AAE-9144-B997-4726158E4825}">
      <dgm:prSet phldrT="[Text]"/>
      <dgm:spPr/>
      <dgm:t>
        <a:bodyPr/>
        <a:lstStyle/>
        <a:p>
          <a:r>
            <a:rPr lang="en-US" dirty="0"/>
            <a:t>Visa, Signed I-20, I-94, local address</a:t>
          </a:r>
        </a:p>
      </dgm:t>
    </dgm:pt>
    <dgm:pt modelId="{3A0E7C2E-EA69-1C46-9094-865AC306EE44}" type="parTrans" cxnId="{14ED6882-3F1E-F145-8ACA-1211B50D230A}">
      <dgm:prSet/>
      <dgm:spPr/>
      <dgm:t>
        <a:bodyPr/>
        <a:lstStyle/>
        <a:p>
          <a:endParaRPr lang="en-US"/>
        </a:p>
      </dgm:t>
    </dgm:pt>
    <dgm:pt modelId="{D58B54C6-5DE6-9040-9303-BA592F474E74}" type="sibTrans" cxnId="{14ED6882-3F1E-F145-8ACA-1211B50D230A}">
      <dgm:prSet/>
      <dgm:spPr/>
      <dgm:t>
        <a:bodyPr/>
        <a:lstStyle/>
        <a:p>
          <a:endParaRPr lang="en-US"/>
        </a:p>
      </dgm:t>
    </dgm:pt>
    <dgm:pt modelId="{5DF10FBB-FBF7-884C-8E3A-084D4751BC3C}">
      <dgm:prSet phldrT="[Text]"/>
      <dgm:spPr/>
      <dgm:t>
        <a:bodyPr/>
        <a:lstStyle/>
        <a:p>
          <a:r>
            <a:rPr lang="en-US" dirty="0"/>
            <a:t>Email Documents to Interntaional@mtsu.edu</a:t>
          </a:r>
        </a:p>
      </dgm:t>
    </dgm:pt>
    <dgm:pt modelId="{ED792716-9198-7D49-AD24-6E9EBE7D2FB0}" type="parTrans" cxnId="{9C722BE3-F6EF-C44C-AFC2-F223C9D4AF34}">
      <dgm:prSet/>
      <dgm:spPr/>
      <dgm:t>
        <a:bodyPr/>
        <a:lstStyle/>
        <a:p>
          <a:endParaRPr lang="en-US"/>
        </a:p>
      </dgm:t>
    </dgm:pt>
    <dgm:pt modelId="{BF568841-E37D-E543-B380-078BCCB2CFD1}" type="sibTrans" cxnId="{9C722BE3-F6EF-C44C-AFC2-F223C9D4AF34}">
      <dgm:prSet/>
      <dgm:spPr/>
      <dgm:t>
        <a:bodyPr/>
        <a:lstStyle/>
        <a:p>
          <a:endParaRPr lang="en-US"/>
        </a:p>
      </dgm:t>
    </dgm:pt>
    <dgm:pt modelId="{87942A87-9556-D841-8434-6663E469E32A}" type="pres">
      <dgm:prSet presAssocID="{47FACB75-312E-7446-B39E-70E6B37523C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7296532-A5B8-3341-8986-18F4D909EEF8}" type="pres">
      <dgm:prSet presAssocID="{D689B9A2-BD0C-D74E-AA15-A68A207BA3A7}" presName="root1" presStyleCnt="0"/>
      <dgm:spPr/>
    </dgm:pt>
    <dgm:pt modelId="{A7224B61-109D-E842-8EAD-56E572E68B88}" type="pres">
      <dgm:prSet presAssocID="{D689B9A2-BD0C-D74E-AA15-A68A207BA3A7}" presName="LevelOneTextNode" presStyleLbl="node0" presStyleIdx="0" presStyleCnt="1">
        <dgm:presLayoutVars>
          <dgm:chPref val="3"/>
        </dgm:presLayoutVars>
      </dgm:prSet>
      <dgm:spPr/>
    </dgm:pt>
    <dgm:pt modelId="{22AE3EDE-413F-2847-BC17-0AEE92B1EEEC}" type="pres">
      <dgm:prSet presAssocID="{D689B9A2-BD0C-D74E-AA15-A68A207BA3A7}" presName="level2hierChild" presStyleCnt="0"/>
      <dgm:spPr/>
    </dgm:pt>
    <dgm:pt modelId="{E5C7CAA6-09AF-1042-9407-E0A2BDCF8EB0}" type="pres">
      <dgm:prSet presAssocID="{B72D86CD-B6B1-964C-BDDF-ED1E0F3B82DA}" presName="conn2-1" presStyleLbl="parChTrans1D2" presStyleIdx="0" presStyleCnt="3"/>
      <dgm:spPr/>
    </dgm:pt>
    <dgm:pt modelId="{CA9E5E91-7C01-F048-8529-4143653E4F03}" type="pres">
      <dgm:prSet presAssocID="{B72D86CD-B6B1-964C-BDDF-ED1E0F3B82DA}" presName="connTx" presStyleLbl="parChTrans1D2" presStyleIdx="0" presStyleCnt="3"/>
      <dgm:spPr/>
    </dgm:pt>
    <dgm:pt modelId="{C022EF3F-2657-C248-8A55-5772D3573656}" type="pres">
      <dgm:prSet presAssocID="{1CC02455-02E0-9A44-B75D-042F5DAA513A}" presName="root2" presStyleCnt="0"/>
      <dgm:spPr/>
    </dgm:pt>
    <dgm:pt modelId="{8B3FD622-8B36-9A48-9F4C-8D8FF88CFFB8}" type="pres">
      <dgm:prSet presAssocID="{1CC02455-02E0-9A44-B75D-042F5DAA513A}" presName="LevelTwoTextNode" presStyleLbl="node2" presStyleIdx="0" presStyleCnt="3">
        <dgm:presLayoutVars>
          <dgm:chPref val="3"/>
        </dgm:presLayoutVars>
      </dgm:prSet>
      <dgm:spPr/>
    </dgm:pt>
    <dgm:pt modelId="{C15AB9BD-6187-6444-A97B-6C163D264CC0}" type="pres">
      <dgm:prSet presAssocID="{1CC02455-02E0-9A44-B75D-042F5DAA513A}" presName="level3hierChild" presStyleCnt="0"/>
      <dgm:spPr/>
    </dgm:pt>
    <dgm:pt modelId="{D97242B2-16FB-A042-B775-6A9D0F13FCAF}" type="pres">
      <dgm:prSet presAssocID="{3A0E7C2E-EA69-1C46-9094-865AC306EE44}" presName="conn2-1" presStyleLbl="parChTrans1D2" presStyleIdx="1" presStyleCnt="3"/>
      <dgm:spPr/>
    </dgm:pt>
    <dgm:pt modelId="{E8EAEB5F-5145-3E4C-B327-91839804228E}" type="pres">
      <dgm:prSet presAssocID="{3A0E7C2E-EA69-1C46-9094-865AC306EE44}" presName="connTx" presStyleLbl="parChTrans1D2" presStyleIdx="1" presStyleCnt="3"/>
      <dgm:spPr/>
    </dgm:pt>
    <dgm:pt modelId="{7493F42A-FF50-B440-B7A1-B6AED3FEC139}" type="pres">
      <dgm:prSet presAssocID="{81EC72CA-2AAE-9144-B997-4726158E4825}" presName="root2" presStyleCnt="0"/>
      <dgm:spPr/>
    </dgm:pt>
    <dgm:pt modelId="{833A801C-EA29-D144-A471-EDD70695AE95}" type="pres">
      <dgm:prSet presAssocID="{81EC72CA-2AAE-9144-B997-4726158E4825}" presName="LevelTwoTextNode" presStyleLbl="node2" presStyleIdx="1" presStyleCnt="3" custLinFactNeighborX="686" custLinFactNeighborY="-8046">
        <dgm:presLayoutVars>
          <dgm:chPref val="3"/>
        </dgm:presLayoutVars>
      </dgm:prSet>
      <dgm:spPr/>
    </dgm:pt>
    <dgm:pt modelId="{4B495B00-3447-7B4E-898C-2ED82D3E9BFC}" type="pres">
      <dgm:prSet presAssocID="{81EC72CA-2AAE-9144-B997-4726158E4825}" presName="level3hierChild" presStyleCnt="0"/>
      <dgm:spPr/>
    </dgm:pt>
    <dgm:pt modelId="{9D48B8ED-9625-3840-A752-6FC79D774D78}" type="pres">
      <dgm:prSet presAssocID="{ED792716-9198-7D49-AD24-6E9EBE7D2FB0}" presName="conn2-1" presStyleLbl="parChTrans1D2" presStyleIdx="2" presStyleCnt="3"/>
      <dgm:spPr/>
    </dgm:pt>
    <dgm:pt modelId="{75907303-41B5-4F48-9086-68A63A582E0A}" type="pres">
      <dgm:prSet presAssocID="{ED792716-9198-7D49-AD24-6E9EBE7D2FB0}" presName="connTx" presStyleLbl="parChTrans1D2" presStyleIdx="2" presStyleCnt="3"/>
      <dgm:spPr/>
    </dgm:pt>
    <dgm:pt modelId="{A8E8A9CF-6695-5B4D-AE16-2E6A4621DC06}" type="pres">
      <dgm:prSet presAssocID="{5DF10FBB-FBF7-884C-8E3A-084D4751BC3C}" presName="root2" presStyleCnt="0"/>
      <dgm:spPr/>
    </dgm:pt>
    <dgm:pt modelId="{C8FE7BD1-E1D8-EB4A-816F-20FBD1927512}" type="pres">
      <dgm:prSet presAssocID="{5DF10FBB-FBF7-884C-8E3A-084D4751BC3C}" presName="LevelTwoTextNode" presStyleLbl="node2" presStyleIdx="2" presStyleCnt="3">
        <dgm:presLayoutVars>
          <dgm:chPref val="3"/>
        </dgm:presLayoutVars>
      </dgm:prSet>
      <dgm:spPr/>
    </dgm:pt>
    <dgm:pt modelId="{A596853A-346D-CE47-A4F2-59D3F752DF28}" type="pres">
      <dgm:prSet presAssocID="{5DF10FBB-FBF7-884C-8E3A-084D4751BC3C}" presName="level3hierChild" presStyleCnt="0"/>
      <dgm:spPr/>
    </dgm:pt>
  </dgm:ptLst>
  <dgm:cxnLst>
    <dgm:cxn modelId="{53464D0C-A463-B54B-AD4E-55F2A606010A}" type="presOf" srcId="{B72D86CD-B6B1-964C-BDDF-ED1E0F3B82DA}" destId="{E5C7CAA6-09AF-1042-9407-E0A2BDCF8EB0}" srcOrd="0" destOrd="0" presId="urn:microsoft.com/office/officeart/2008/layout/HorizontalMultiLevelHierarchy"/>
    <dgm:cxn modelId="{D749CA27-07C3-944C-AC4B-B11EC5B01569}" type="presOf" srcId="{5DF10FBB-FBF7-884C-8E3A-084D4751BC3C}" destId="{C8FE7BD1-E1D8-EB4A-816F-20FBD1927512}" srcOrd="0" destOrd="0" presId="urn:microsoft.com/office/officeart/2008/layout/HorizontalMultiLevelHierarchy"/>
    <dgm:cxn modelId="{F9D4A036-A380-DE4C-968A-73B3D7C36245}" type="presOf" srcId="{B72D86CD-B6B1-964C-BDDF-ED1E0F3B82DA}" destId="{CA9E5E91-7C01-F048-8529-4143653E4F03}" srcOrd="1" destOrd="0" presId="urn:microsoft.com/office/officeart/2008/layout/HorizontalMultiLevelHierarchy"/>
    <dgm:cxn modelId="{DD53D638-05E8-5B40-ACE3-7CB6E0FDD310}" type="presOf" srcId="{3A0E7C2E-EA69-1C46-9094-865AC306EE44}" destId="{E8EAEB5F-5145-3E4C-B327-91839804228E}" srcOrd="1" destOrd="0" presId="urn:microsoft.com/office/officeart/2008/layout/HorizontalMultiLevelHierarchy"/>
    <dgm:cxn modelId="{1803C440-F1D6-624D-89F9-86A8F5570008}" srcId="{D689B9A2-BD0C-D74E-AA15-A68A207BA3A7}" destId="{1CC02455-02E0-9A44-B75D-042F5DAA513A}" srcOrd="0" destOrd="0" parTransId="{B72D86CD-B6B1-964C-BDDF-ED1E0F3B82DA}" sibTransId="{5AE7A0AA-DCA8-4F43-ACB9-6909735F6815}"/>
    <dgm:cxn modelId="{F0BE6E44-EC65-C843-8CE4-CE8B231ED8E9}" type="presOf" srcId="{ED792716-9198-7D49-AD24-6E9EBE7D2FB0}" destId="{9D48B8ED-9625-3840-A752-6FC79D774D78}" srcOrd="0" destOrd="0" presId="urn:microsoft.com/office/officeart/2008/layout/HorizontalMultiLevelHierarchy"/>
    <dgm:cxn modelId="{4DD4C66A-C70E-8B4C-ABE9-AAF35AAB23E5}" type="presOf" srcId="{47FACB75-312E-7446-B39E-70E6B37523C7}" destId="{87942A87-9556-D841-8434-6663E469E32A}" srcOrd="0" destOrd="0" presId="urn:microsoft.com/office/officeart/2008/layout/HorizontalMultiLevelHierarchy"/>
    <dgm:cxn modelId="{46CED86B-2FEE-8F4D-AE67-34547EBCC2D3}" srcId="{47FACB75-312E-7446-B39E-70E6B37523C7}" destId="{D689B9A2-BD0C-D74E-AA15-A68A207BA3A7}" srcOrd="0" destOrd="0" parTransId="{F73C6B32-360D-FF4C-A87B-BD2166CF0821}" sibTransId="{C5D5BAA2-0589-C842-872B-D3A1F88B5C8F}"/>
    <dgm:cxn modelId="{14ED6882-3F1E-F145-8ACA-1211B50D230A}" srcId="{D689B9A2-BD0C-D74E-AA15-A68A207BA3A7}" destId="{81EC72CA-2AAE-9144-B997-4726158E4825}" srcOrd="1" destOrd="0" parTransId="{3A0E7C2E-EA69-1C46-9094-865AC306EE44}" sibTransId="{D58B54C6-5DE6-9040-9303-BA592F474E74}"/>
    <dgm:cxn modelId="{D3F5A482-D36B-C24D-94CE-781AA0D7BFD3}" type="presOf" srcId="{D689B9A2-BD0C-D74E-AA15-A68A207BA3A7}" destId="{A7224B61-109D-E842-8EAD-56E572E68B88}" srcOrd="0" destOrd="0" presId="urn:microsoft.com/office/officeart/2008/layout/HorizontalMultiLevelHierarchy"/>
    <dgm:cxn modelId="{6A2C899B-BEF7-E04B-92B3-759702015351}" type="presOf" srcId="{3A0E7C2E-EA69-1C46-9094-865AC306EE44}" destId="{D97242B2-16FB-A042-B775-6A9D0F13FCAF}" srcOrd="0" destOrd="0" presId="urn:microsoft.com/office/officeart/2008/layout/HorizontalMultiLevelHierarchy"/>
    <dgm:cxn modelId="{336815A3-A35E-094A-830F-E2316877A3E1}" type="presOf" srcId="{1CC02455-02E0-9A44-B75D-042F5DAA513A}" destId="{8B3FD622-8B36-9A48-9F4C-8D8FF88CFFB8}" srcOrd="0" destOrd="0" presId="urn:microsoft.com/office/officeart/2008/layout/HorizontalMultiLevelHierarchy"/>
    <dgm:cxn modelId="{120C02AA-613A-7C4C-9A94-A8740F62F5AF}" type="presOf" srcId="{ED792716-9198-7D49-AD24-6E9EBE7D2FB0}" destId="{75907303-41B5-4F48-9086-68A63A582E0A}" srcOrd="1" destOrd="0" presId="urn:microsoft.com/office/officeart/2008/layout/HorizontalMultiLevelHierarchy"/>
    <dgm:cxn modelId="{B16E34B1-B917-0443-A0B1-543078540365}" type="presOf" srcId="{81EC72CA-2AAE-9144-B997-4726158E4825}" destId="{833A801C-EA29-D144-A471-EDD70695AE95}" srcOrd="0" destOrd="0" presId="urn:microsoft.com/office/officeart/2008/layout/HorizontalMultiLevelHierarchy"/>
    <dgm:cxn modelId="{9C722BE3-F6EF-C44C-AFC2-F223C9D4AF34}" srcId="{D689B9A2-BD0C-D74E-AA15-A68A207BA3A7}" destId="{5DF10FBB-FBF7-884C-8E3A-084D4751BC3C}" srcOrd="2" destOrd="0" parTransId="{ED792716-9198-7D49-AD24-6E9EBE7D2FB0}" sibTransId="{BF568841-E37D-E543-B380-078BCCB2CFD1}"/>
    <dgm:cxn modelId="{7D8C9DF9-CCE9-E14E-9EB0-E7F0AAD54D88}" type="presParOf" srcId="{87942A87-9556-D841-8434-6663E469E32A}" destId="{C7296532-A5B8-3341-8986-18F4D909EEF8}" srcOrd="0" destOrd="0" presId="urn:microsoft.com/office/officeart/2008/layout/HorizontalMultiLevelHierarchy"/>
    <dgm:cxn modelId="{F000EB3C-98E5-A54E-8A49-2049AFCD9141}" type="presParOf" srcId="{C7296532-A5B8-3341-8986-18F4D909EEF8}" destId="{A7224B61-109D-E842-8EAD-56E572E68B88}" srcOrd="0" destOrd="0" presId="urn:microsoft.com/office/officeart/2008/layout/HorizontalMultiLevelHierarchy"/>
    <dgm:cxn modelId="{FA910D83-38C2-AC45-994D-D5DA719B3B8D}" type="presParOf" srcId="{C7296532-A5B8-3341-8986-18F4D909EEF8}" destId="{22AE3EDE-413F-2847-BC17-0AEE92B1EEEC}" srcOrd="1" destOrd="0" presId="urn:microsoft.com/office/officeart/2008/layout/HorizontalMultiLevelHierarchy"/>
    <dgm:cxn modelId="{C1217EE0-4DAE-D046-A985-80DE2BF173BE}" type="presParOf" srcId="{22AE3EDE-413F-2847-BC17-0AEE92B1EEEC}" destId="{E5C7CAA6-09AF-1042-9407-E0A2BDCF8EB0}" srcOrd="0" destOrd="0" presId="urn:microsoft.com/office/officeart/2008/layout/HorizontalMultiLevelHierarchy"/>
    <dgm:cxn modelId="{DC0F6AFD-6058-7C43-9390-FC6652334B3F}" type="presParOf" srcId="{E5C7CAA6-09AF-1042-9407-E0A2BDCF8EB0}" destId="{CA9E5E91-7C01-F048-8529-4143653E4F03}" srcOrd="0" destOrd="0" presId="urn:microsoft.com/office/officeart/2008/layout/HorizontalMultiLevelHierarchy"/>
    <dgm:cxn modelId="{8980A9B1-CEC6-454A-910F-2C8EFC844B2C}" type="presParOf" srcId="{22AE3EDE-413F-2847-BC17-0AEE92B1EEEC}" destId="{C022EF3F-2657-C248-8A55-5772D3573656}" srcOrd="1" destOrd="0" presId="urn:microsoft.com/office/officeart/2008/layout/HorizontalMultiLevelHierarchy"/>
    <dgm:cxn modelId="{4F4C850B-6B3E-BD4A-AE31-97969F200B4B}" type="presParOf" srcId="{C022EF3F-2657-C248-8A55-5772D3573656}" destId="{8B3FD622-8B36-9A48-9F4C-8D8FF88CFFB8}" srcOrd="0" destOrd="0" presId="urn:microsoft.com/office/officeart/2008/layout/HorizontalMultiLevelHierarchy"/>
    <dgm:cxn modelId="{8B8C4C40-7BA7-E842-8385-7DA4C95C9A07}" type="presParOf" srcId="{C022EF3F-2657-C248-8A55-5772D3573656}" destId="{C15AB9BD-6187-6444-A97B-6C163D264CC0}" srcOrd="1" destOrd="0" presId="urn:microsoft.com/office/officeart/2008/layout/HorizontalMultiLevelHierarchy"/>
    <dgm:cxn modelId="{46B0F7D3-AAAD-CF46-B9C9-A54740367A14}" type="presParOf" srcId="{22AE3EDE-413F-2847-BC17-0AEE92B1EEEC}" destId="{D97242B2-16FB-A042-B775-6A9D0F13FCAF}" srcOrd="2" destOrd="0" presId="urn:microsoft.com/office/officeart/2008/layout/HorizontalMultiLevelHierarchy"/>
    <dgm:cxn modelId="{A9A75D4A-03C5-2641-ABF9-1D49C740B373}" type="presParOf" srcId="{D97242B2-16FB-A042-B775-6A9D0F13FCAF}" destId="{E8EAEB5F-5145-3E4C-B327-91839804228E}" srcOrd="0" destOrd="0" presId="urn:microsoft.com/office/officeart/2008/layout/HorizontalMultiLevelHierarchy"/>
    <dgm:cxn modelId="{5767FDA4-C251-964C-A9BB-CE16D08F6FA4}" type="presParOf" srcId="{22AE3EDE-413F-2847-BC17-0AEE92B1EEEC}" destId="{7493F42A-FF50-B440-B7A1-B6AED3FEC139}" srcOrd="3" destOrd="0" presId="urn:microsoft.com/office/officeart/2008/layout/HorizontalMultiLevelHierarchy"/>
    <dgm:cxn modelId="{BC63ADFF-4F3E-A84C-BF70-1336DEB0A46B}" type="presParOf" srcId="{7493F42A-FF50-B440-B7A1-B6AED3FEC139}" destId="{833A801C-EA29-D144-A471-EDD70695AE95}" srcOrd="0" destOrd="0" presId="urn:microsoft.com/office/officeart/2008/layout/HorizontalMultiLevelHierarchy"/>
    <dgm:cxn modelId="{296A43FE-9561-6042-A030-AC55E1F0D000}" type="presParOf" srcId="{7493F42A-FF50-B440-B7A1-B6AED3FEC139}" destId="{4B495B00-3447-7B4E-898C-2ED82D3E9BFC}" srcOrd="1" destOrd="0" presId="urn:microsoft.com/office/officeart/2008/layout/HorizontalMultiLevelHierarchy"/>
    <dgm:cxn modelId="{3827C61F-0EAA-6444-8D7D-6DDFD77D3BCD}" type="presParOf" srcId="{22AE3EDE-413F-2847-BC17-0AEE92B1EEEC}" destId="{9D48B8ED-9625-3840-A752-6FC79D774D78}" srcOrd="4" destOrd="0" presId="urn:microsoft.com/office/officeart/2008/layout/HorizontalMultiLevelHierarchy"/>
    <dgm:cxn modelId="{C1A04F67-5A57-EE43-A868-35EAB833047F}" type="presParOf" srcId="{9D48B8ED-9625-3840-A752-6FC79D774D78}" destId="{75907303-41B5-4F48-9086-68A63A582E0A}" srcOrd="0" destOrd="0" presId="urn:microsoft.com/office/officeart/2008/layout/HorizontalMultiLevelHierarchy"/>
    <dgm:cxn modelId="{F029409D-A1EC-AB43-ADCF-3795A3A9C3D5}" type="presParOf" srcId="{22AE3EDE-413F-2847-BC17-0AEE92B1EEEC}" destId="{A8E8A9CF-6695-5B4D-AE16-2E6A4621DC06}" srcOrd="5" destOrd="0" presId="urn:microsoft.com/office/officeart/2008/layout/HorizontalMultiLevelHierarchy"/>
    <dgm:cxn modelId="{FAD2F061-88D1-7941-AAA2-AB9F4F29F11B}" type="presParOf" srcId="{A8E8A9CF-6695-5B4D-AE16-2E6A4621DC06}" destId="{C8FE7BD1-E1D8-EB4A-816F-20FBD1927512}" srcOrd="0" destOrd="0" presId="urn:microsoft.com/office/officeart/2008/layout/HorizontalMultiLevelHierarchy"/>
    <dgm:cxn modelId="{D574B143-97B3-A148-8F48-D1701C285EF0}" type="presParOf" srcId="{A8E8A9CF-6695-5B4D-AE16-2E6A4621DC06}" destId="{A596853A-346D-CE47-A4F2-59D3F752DF28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5D95521-D3D4-4B06-9DF8-2EC7A61629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1093ED8-8500-43BA-8590-31DD7012231E}">
      <dgm:prSet/>
      <dgm:spPr/>
      <dgm:t>
        <a:bodyPr/>
        <a:lstStyle/>
        <a:p>
          <a:r>
            <a:rPr lang="en-US"/>
            <a:t>Next Steps should be completed</a:t>
          </a:r>
        </a:p>
      </dgm:t>
    </dgm:pt>
    <dgm:pt modelId="{84EEB7F4-90CB-422B-A9E2-A0916E34A6F0}" type="parTrans" cxnId="{FA5616B3-F490-40FB-9269-784F4041FE4B}">
      <dgm:prSet/>
      <dgm:spPr/>
      <dgm:t>
        <a:bodyPr/>
        <a:lstStyle/>
        <a:p>
          <a:endParaRPr lang="en-US"/>
        </a:p>
      </dgm:t>
    </dgm:pt>
    <dgm:pt modelId="{6CA209E8-7764-43E6-BD32-42777FB01586}" type="sibTrans" cxnId="{FA5616B3-F490-40FB-9269-784F4041FE4B}">
      <dgm:prSet/>
      <dgm:spPr/>
      <dgm:t>
        <a:bodyPr/>
        <a:lstStyle/>
        <a:p>
          <a:endParaRPr lang="en-US"/>
        </a:p>
      </dgm:t>
    </dgm:pt>
    <dgm:pt modelId="{5A0326EF-D7E7-4C0C-94D1-1475298CBD0E}">
      <dgm:prSet/>
      <dgm:spPr/>
      <dgm:t>
        <a:bodyPr/>
        <a:lstStyle/>
        <a:p>
          <a:r>
            <a:rPr lang="en-US"/>
            <a:t>Register for courses</a:t>
          </a:r>
        </a:p>
      </dgm:t>
    </dgm:pt>
    <dgm:pt modelId="{DCABC978-CE6A-4E10-A5D0-96ED58211149}" type="parTrans" cxnId="{05F0DA8D-FB44-4504-82F1-8F9ED4C632B2}">
      <dgm:prSet/>
      <dgm:spPr/>
      <dgm:t>
        <a:bodyPr/>
        <a:lstStyle/>
        <a:p>
          <a:endParaRPr lang="en-US"/>
        </a:p>
      </dgm:t>
    </dgm:pt>
    <dgm:pt modelId="{9B2F82C5-459D-45D1-86F7-F8040E47026D}" type="sibTrans" cxnId="{05F0DA8D-FB44-4504-82F1-8F9ED4C632B2}">
      <dgm:prSet/>
      <dgm:spPr/>
      <dgm:t>
        <a:bodyPr/>
        <a:lstStyle/>
        <a:p>
          <a:endParaRPr lang="en-US"/>
        </a:p>
      </dgm:t>
    </dgm:pt>
    <dgm:pt modelId="{F1B07BDE-618F-4F7F-BFF7-2040EE632E26}">
      <dgm:prSet/>
      <dgm:spPr/>
      <dgm:t>
        <a:bodyPr/>
        <a:lstStyle/>
        <a:p>
          <a:r>
            <a:rPr lang="en-US"/>
            <a:t>Sign up for Welcome Week events </a:t>
          </a:r>
        </a:p>
      </dgm:t>
    </dgm:pt>
    <dgm:pt modelId="{5AC854CB-0C12-4E7B-84A9-9AF42DBBBD97}" type="parTrans" cxnId="{B57501AE-0189-429B-AF98-C9085E9A775C}">
      <dgm:prSet/>
      <dgm:spPr/>
      <dgm:t>
        <a:bodyPr/>
        <a:lstStyle/>
        <a:p>
          <a:endParaRPr lang="en-US"/>
        </a:p>
      </dgm:t>
    </dgm:pt>
    <dgm:pt modelId="{A332C9BE-2B6D-47CC-9E58-9EA76D2ADF8A}" type="sibTrans" cxnId="{B57501AE-0189-429B-AF98-C9085E9A775C}">
      <dgm:prSet/>
      <dgm:spPr/>
      <dgm:t>
        <a:bodyPr/>
        <a:lstStyle/>
        <a:p>
          <a:endParaRPr lang="en-US"/>
        </a:p>
      </dgm:t>
    </dgm:pt>
    <dgm:pt modelId="{9BC36E05-0845-48BF-9BD4-D01244C5CD27}" type="pres">
      <dgm:prSet presAssocID="{E5D95521-D3D4-4B06-9DF8-2EC7A6162923}" presName="linear" presStyleCnt="0">
        <dgm:presLayoutVars>
          <dgm:animLvl val="lvl"/>
          <dgm:resizeHandles val="exact"/>
        </dgm:presLayoutVars>
      </dgm:prSet>
      <dgm:spPr/>
    </dgm:pt>
    <dgm:pt modelId="{E37AFFBD-F5A9-4BFD-B5B8-5BB81B035A86}" type="pres">
      <dgm:prSet presAssocID="{81093ED8-8500-43BA-8590-31DD7012231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1B6EB6D-6B0C-46B5-A431-A69B5A039EE2}" type="pres">
      <dgm:prSet presAssocID="{6CA209E8-7764-43E6-BD32-42777FB01586}" presName="spacer" presStyleCnt="0"/>
      <dgm:spPr/>
    </dgm:pt>
    <dgm:pt modelId="{8D83FDFA-07EB-4987-978A-D5620B23A8A2}" type="pres">
      <dgm:prSet presAssocID="{5A0326EF-D7E7-4C0C-94D1-1475298CBD0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4CC70FC-062C-47D7-BD2B-B2419FA7F9DC}" type="pres">
      <dgm:prSet presAssocID="{9B2F82C5-459D-45D1-86F7-F8040E47026D}" presName="spacer" presStyleCnt="0"/>
      <dgm:spPr/>
    </dgm:pt>
    <dgm:pt modelId="{556612BB-98A5-4242-8A26-BAE3E156530A}" type="pres">
      <dgm:prSet presAssocID="{F1B07BDE-618F-4F7F-BFF7-2040EE632E2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C782A0B-72EF-44AA-BF85-1FC5BFD15A6F}" type="presOf" srcId="{F1B07BDE-618F-4F7F-BFF7-2040EE632E26}" destId="{556612BB-98A5-4242-8A26-BAE3E156530A}" srcOrd="0" destOrd="0" presId="urn:microsoft.com/office/officeart/2005/8/layout/vList2"/>
    <dgm:cxn modelId="{757C1418-35F5-4A25-BF7C-78E8E5C941E7}" type="presOf" srcId="{E5D95521-D3D4-4B06-9DF8-2EC7A6162923}" destId="{9BC36E05-0845-48BF-9BD4-D01244C5CD27}" srcOrd="0" destOrd="0" presId="urn:microsoft.com/office/officeart/2005/8/layout/vList2"/>
    <dgm:cxn modelId="{3A30EB34-8174-43EE-AF5D-3DD957CA9CBF}" type="presOf" srcId="{81093ED8-8500-43BA-8590-31DD7012231E}" destId="{E37AFFBD-F5A9-4BFD-B5B8-5BB81B035A86}" srcOrd="0" destOrd="0" presId="urn:microsoft.com/office/officeart/2005/8/layout/vList2"/>
    <dgm:cxn modelId="{05F0DA8D-FB44-4504-82F1-8F9ED4C632B2}" srcId="{E5D95521-D3D4-4B06-9DF8-2EC7A6162923}" destId="{5A0326EF-D7E7-4C0C-94D1-1475298CBD0E}" srcOrd="1" destOrd="0" parTransId="{DCABC978-CE6A-4E10-A5D0-96ED58211149}" sibTransId="{9B2F82C5-459D-45D1-86F7-F8040E47026D}"/>
    <dgm:cxn modelId="{504EC0A6-7E7E-4BB6-B91F-3F3C8AABCBD1}" type="presOf" srcId="{5A0326EF-D7E7-4C0C-94D1-1475298CBD0E}" destId="{8D83FDFA-07EB-4987-978A-D5620B23A8A2}" srcOrd="0" destOrd="0" presId="urn:microsoft.com/office/officeart/2005/8/layout/vList2"/>
    <dgm:cxn modelId="{B57501AE-0189-429B-AF98-C9085E9A775C}" srcId="{E5D95521-D3D4-4B06-9DF8-2EC7A6162923}" destId="{F1B07BDE-618F-4F7F-BFF7-2040EE632E26}" srcOrd="2" destOrd="0" parTransId="{5AC854CB-0C12-4E7B-84A9-9AF42DBBBD97}" sibTransId="{A332C9BE-2B6D-47CC-9E58-9EA76D2ADF8A}"/>
    <dgm:cxn modelId="{FA5616B3-F490-40FB-9269-784F4041FE4B}" srcId="{E5D95521-D3D4-4B06-9DF8-2EC7A6162923}" destId="{81093ED8-8500-43BA-8590-31DD7012231E}" srcOrd="0" destOrd="0" parTransId="{84EEB7F4-90CB-422B-A9E2-A0916E34A6F0}" sibTransId="{6CA209E8-7764-43E6-BD32-42777FB01586}"/>
    <dgm:cxn modelId="{9B32020F-2BFF-4883-953B-E578D8ED85D4}" type="presParOf" srcId="{9BC36E05-0845-48BF-9BD4-D01244C5CD27}" destId="{E37AFFBD-F5A9-4BFD-B5B8-5BB81B035A86}" srcOrd="0" destOrd="0" presId="urn:microsoft.com/office/officeart/2005/8/layout/vList2"/>
    <dgm:cxn modelId="{100954CE-4F9E-41C6-98AE-4E807B222081}" type="presParOf" srcId="{9BC36E05-0845-48BF-9BD4-D01244C5CD27}" destId="{E1B6EB6D-6B0C-46B5-A431-A69B5A039EE2}" srcOrd="1" destOrd="0" presId="urn:microsoft.com/office/officeart/2005/8/layout/vList2"/>
    <dgm:cxn modelId="{CC0530C0-65D8-4567-953A-188D8C4099D8}" type="presParOf" srcId="{9BC36E05-0845-48BF-9BD4-D01244C5CD27}" destId="{8D83FDFA-07EB-4987-978A-D5620B23A8A2}" srcOrd="2" destOrd="0" presId="urn:microsoft.com/office/officeart/2005/8/layout/vList2"/>
    <dgm:cxn modelId="{AD0A6504-6523-4EAA-A099-B4EDA49CE851}" type="presParOf" srcId="{9BC36E05-0845-48BF-9BD4-D01244C5CD27}" destId="{14CC70FC-062C-47D7-BD2B-B2419FA7F9DC}" srcOrd="3" destOrd="0" presId="urn:microsoft.com/office/officeart/2005/8/layout/vList2"/>
    <dgm:cxn modelId="{E517B7E0-A1EC-4C2E-BA84-6C8285E315A1}" type="presParOf" srcId="{9BC36E05-0845-48BF-9BD4-D01244C5CD27}" destId="{556612BB-98A5-4242-8A26-BAE3E156530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553534-BF6B-4494-ADC0-26A2BE9C2E8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046A7D-01F9-4415-8A7D-390069D908A6}">
      <dgm:prSet/>
      <dgm:spPr/>
      <dgm:t>
        <a:bodyPr/>
        <a:lstStyle/>
        <a:p>
          <a:r>
            <a:rPr lang="en-US"/>
            <a:t>MTSU Police Department</a:t>
          </a:r>
        </a:p>
      </dgm:t>
    </dgm:pt>
    <dgm:pt modelId="{EA9E5D55-9F67-416A-A3A0-A80DB3EA1B8F}" type="parTrans" cxnId="{2E906E36-0B36-410E-A911-A30B3C2E1137}">
      <dgm:prSet/>
      <dgm:spPr/>
      <dgm:t>
        <a:bodyPr/>
        <a:lstStyle/>
        <a:p>
          <a:endParaRPr lang="en-US"/>
        </a:p>
      </dgm:t>
    </dgm:pt>
    <dgm:pt modelId="{77CFB1E8-FDD7-4339-BD5C-15A1CCA17DD5}" type="sibTrans" cxnId="{2E906E36-0B36-410E-A911-A30B3C2E1137}">
      <dgm:prSet/>
      <dgm:spPr/>
      <dgm:t>
        <a:bodyPr/>
        <a:lstStyle/>
        <a:p>
          <a:endParaRPr lang="en-US"/>
        </a:p>
      </dgm:t>
    </dgm:pt>
    <dgm:pt modelId="{65B31108-66AE-4AA2-873B-D0186CC3FE75}">
      <dgm:prSet custT="1"/>
      <dgm:spPr/>
      <dgm:t>
        <a:bodyPr/>
        <a:lstStyle/>
        <a:p>
          <a:pPr algn="ctr">
            <a:buNone/>
          </a:pPr>
          <a:r>
            <a:rPr lang="en-US" sz="2000" dirty="0">
              <a:solidFill>
                <a:srgbClr val="00275D"/>
              </a:solidFill>
            </a:rPr>
            <a:t>Dedicated Police force of 45 officers</a:t>
          </a:r>
        </a:p>
      </dgm:t>
    </dgm:pt>
    <dgm:pt modelId="{C71FB4C0-F84A-4449-AA57-5EE782654870}" type="parTrans" cxnId="{9E166E14-A5F6-4CFC-8475-03E1B262FD5F}">
      <dgm:prSet/>
      <dgm:spPr/>
      <dgm:t>
        <a:bodyPr/>
        <a:lstStyle/>
        <a:p>
          <a:endParaRPr lang="en-US"/>
        </a:p>
      </dgm:t>
    </dgm:pt>
    <dgm:pt modelId="{4B58F81C-1B7E-41B4-9EEF-92440F7E4822}" type="sibTrans" cxnId="{9E166E14-A5F6-4CFC-8475-03E1B262FD5F}">
      <dgm:prSet/>
      <dgm:spPr/>
      <dgm:t>
        <a:bodyPr/>
        <a:lstStyle/>
        <a:p>
          <a:endParaRPr lang="en-US"/>
        </a:p>
      </dgm:t>
    </dgm:pt>
    <dgm:pt modelId="{1C7891EE-BCAD-4507-82F9-8F5DE25291AF}">
      <dgm:prSet custT="1"/>
      <dgm:spPr/>
      <dgm:t>
        <a:bodyPr/>
        <a:lstStyle/>
        <a:p>
          <a:pPr algn="ctr">
            <a:buNone/>
          </a:pPr>
          <a:r>
            <a:rPr lang="en-US" sz="2000" dirty="0">
              <a:solidFill>
                <a:srgbClr val="00275D"/>
              </a:solidFill>
            </a:rPr>
            <a:t>Raider Patrol, Emergency Call Boxes, and self-defense classes </a:t>
          </a:r>
        </a:p>
      </dgm:t>
    </dgm:pt>
    <dgm:pt modelId="{6845B1BA-E770-40EA-9B5C-4BD72D75674F}" type="parTrans" cxnId="{50416447-1979-4EBA-842A-B001C971A82E}">
      <dgm:prSet/>
      <dgm:spPr/>
      <dgm:t>
        <a:bodyPr/>
        <a:lstStyle/>
        <a:p>
          <a:endParaRPr lang="en-US"/>
        </a:p>
      </dgm:t>
    </dgm:pt>
    <dgm:pt modelId="{58B77DB1-DF74-48D3-96C6-2DCA71064E4D}" type="sibTrans" cxnId="{50416447-1979-4EBA-842A-B001C971A82E}">
      <dgm:prSet/>
      <dgm:spPr/>
      <dgm:t>
        <a:bodyPr/>
        <a:lstStyle/>
        <a:p>
          <a:endParaRPr lang="en-US"/>
        </a:p>
      </dgm:t>
    </dgm:pt>
    <dgm:pt modelId="{5323D762-1C47-4874-A518-21734EA27C0E}">
      <dgm:prSet/>
      <dgm:spPr/>
      <dgm:t>
        <a:bodyPr/>
        <a:lstStyle/>
        <a:p>
          <a:r>
            <a:rPr lang="en-US"/>
            <a:t>Office of Student Success</a:t>
          </a:r>
        </a:p>
      </dgm:t>
    </dgm:pt>
    <dgm:pt modelId="{92C3138D-963B-444F-987C-59931BD902B9}" type="parTrans" cxnId="{8E348D40-C0D6-4219-912A-B65746BB59D3}">
      <dgm:prSet/>
      <dgm:spPr/>
      <dgm:t>
        <a:bodyPr/>
        <a:lstStyle/>
        <a:p>
          <a:endParaRPr lang="en-US"/>
        </a:p>
      </dgm:t>
    </dgm:pt>
    <dgm:pt modelId="{DCEF3684-00FF-4F07-BB6B-C78CEC7225C0}" type="sibTrans" cxnId="{8E348D40-C0D6-4219-912A-B65746BB59D3}">
      <dgm:prSet/>
      <dgm:spPr/>
      <dgm:t>
        <a:bodyPr/>
        <a:lstStyle/>
        <a:p>
          <a:endParaRPr lang="en-US"/>
        </a:p>
      </dgm:t>
    </dgm:pt>
    <dgm:pt modelId="{2CB8DAE5-6EAD-44A7-B7FD-2D472DE7D28E}">
      <dgm:prSet custT="1"/>
      <dgm:spPr/>
      <dgm:t>
        <a:bodyPr/>
        <a:lstStyle/>
        <a:p>
          <a:pPr algn="ctr">
            <a:buNone/>
          </a:pPr>
          <a:r>
            <a:rPr lang="en-US" sz="2000" dirty="0">
              <a:solidFill>
                <a:srgbClr val="00275D"/>
              </a:solidFill>
            </a:rPr>
            <a:t>Dedicated to providing resources for your success</a:t>
          </a:r>
        </a:p>
      </dgm:t>
    </dgm:pt>
    <dgm:pt modelId="{9E4CC6B5-B110-4010-BD55-B55D2136D7C9}" type="parTrans" cxnId="{1710DD4A-821A-4D57-9EAE-AA26B95667FC}">
      <dgm:prSet/>
      <dgm:spPr/>
      <dgm:t>
        <a:bodyPr/>
        <a:lstStyle/>
        <a:p>
          <a:endParaRPr lang="en-US"/>
        </a:p>
      </dgm:t>
    </dgm:pt>
    <dgm:pt modelId="{0E292749-F34E-4536-9256-82AD7EEF2C4D}" type="sibTrans" cxnId="{1710DD4A-821A-4D57-9EAE-AA26B95667FC}">
      <dgm:prSet/>
      <dgm:spPr/>
      <dgm:t>
        <a:bodyPr/>
        <a:lstStyle/>
        <a:p>
          <a:endParaRPr lang="en-US"/>
        </a:p>
      </dgm:t>
    </dgm:pt>
    <dgm:pt modelId="{3B7F8729-0740-455E-81C5-7F19A53A5FCB}">
      <dgm:prSet custT="1"/>
      <dgm:spPr/>
      <dgm:t>
        <a:bodyPr/>
        <a:lstStyle/>
        <a:p>
          <a:pPr algn="ctr">
            <a:buNone/>
          </a:pPr>
          <a:r>
            <a:rPr lang="en-US" sz="2000" dirty="0">
              <a:solidFill>
                <a:srgbClr val="00275D"/>
              </a:solidFill>
            </a:rPr>
            <a:t>Tutoring, Writing Center and Supplemental Instruction</a:t>
          </a:r>
        </a:p>
      </dgm:t>
    </dgm:pt>
    <dgm:pt modelId="{BBAE3E38-D085-4EBB-A2A5-DE3A0C62F6FF}" type="parTrans" cxnId="{78596277-6F69-4B82-A01E-E145AA5E786F}">
      <dgm:prSet/>
      <dgm:spPr/>
      <dgm:t>
        <a:bodyPr/>
        <a:lstStyle/>
        <a:p>
          <a:endParaRPr lang="en-US"/>
        </a:p>
      </dgm:t>
    </dgm:pt>
    <dgm:pt modelId="{F5E1A165-2BBB-4EFD-8990-650155CA6209}" type="sibTrans" cxnId="{78596277-6F69-4B82-A01E-E145AA5E786F}">
      <dgm:prSet/>
      <dgm:spPr/>
      <dgm:t>
        <a:bodyPr/>
        <a:lstStyle/>
        <a:p>
          <a:endParaRPr lang="en-US"/>
        </a:p>
      </dgm:t>
    </dgm:pt>
    <dgm:pt modelId="{99C234DD-A178-450A-AE27-9DCAD76D31CA}">
      <dgm:prSet/>
      <dgm:spPr/>
      <dgm:t>
        <a:bodyPr/>
        <a:lstStyle/>
        <a:p>
          <a:r>
            <a:rPr lang="en-US"/>
            <a:t>Health Services</a:t>
          </a:r>
        </a:p>
      </dgm:t>
    </dgm:pt>
    <dgm:pt modelId="{6853EA2E-8D90-4C97-A021-470A8322BD3A}" type="parTrans" cxnId="{165FC7F6-62BA-44BE-8D1F-DEEF1A8350C8}">
      <dgm:prSet/>
      <dgm:spPr/>
      <dgm:t>
        <a:bodyPr/>
        <a:lstStyle/>
        <a:p>
          <a:endParaRPr lang="en-US"/>
        </a:p>
      </dgm:t>
    </dgm:pt>
    <dgm:pt modelId="{F1945AA2-0639-4BA4-A446-27254368910B}" type="sibTrans" cxnId="{165FC7F6-62BA-44BE-8D1F-DEEF1A8350C8}">
      <dgm:prSet/>
      <dgm:spPr/>
      <dgm:t>
        <a:bodyPr/>
        <a:lstStyle/>
        <a:p>
          <a:endParaRPr lang="en-US"/>
        </a:p>
      </dgm:t>
    </dgm:pt>
    <dgm:pt modelId="{9C7A4D56-9186-4700-967E-3B1CF4C59314}">
      <dgm:prSet custT="1"/>
      <dgm:spPr/>
      <dgm:t>
        <a:bodyPr/>
        <a:lstStyle/>
        <a:p>
          <a:pPr algn="ctr">
            <a:buNone/>
          </a:pPr>
          <a:r>
            <a:rPr lang="en-US" sz="2000" dirty="0">
              <a:solidFill>
                <a:srgbClr val="00275D"/>
              </a:solidFill>
            </a:rPr>
            <a:t>Routine medical services, vaccinations, and pharmacy</a:t>
          </a:r>
        </a:p>
      </dgm:t>
    </dgm:pt>
    <dgm:pt modelId="{E0DC41FC-38F1-418F-9928-F7F43D8CE754}" type="parTrans" cxnId="{466B9BD9-9553-4A0C-80FF-B2C92E877ABD}">
      <dgm:prSet/>
      <dgm:spPr/>
      <dgm:t>
        <a:bodyPr/>
        <a:lstStyle/>
        <a:p>
          <a:endParaRPr lang="en-US"/>
        </a:p>
      </dgm:t>
    </dgm:pt>
    <dgm:pt modelId="{B1207AC2-A826-498E-8B50-0A103C2816FC}" type="sibTrans" cxnId="{466B9BD9-9553-4A0C-80FF-B2C92E877ABD}">
      <dgm:prSet/>
      <dgm:spPr/>
      <dgm:t>
        <a:bodyPr/>
        <a:lstStyle/>
        <a:p>
          <a:endParaRPr lang="en-US"/>
        </a:p>
      </dgm:t>
    </dgm:pt>
    <dgm:pt modelId="{2F27BA91-DEFB-4558-963D-F1429AA79D1F}">
      <dgm:prSet custT="1"/>
      <dgm:spPr/>
      <dgm:t>
        <a:bodyPr/>
        <a:lstStyle/>
        <a:p>
          <a:pPr algn="ctr">
            <a:buNone/>
          </a:pPr>
          <a:r>
            <a:rPr lang="en-US" sz="2000" dirty="0">
              <a:solidFill>
                <a:srgbClr val="00275D"/>
              </a:solidFill>
            </a:rPr>
            <a:t>Can also assist with insurance </a:t>
          </a:r>
        </a:p>
      </dgm:t>
    </dgm:pt>
    <dgm:pt modelId="{26B58C54-631B-450D-B5BC-068F36BAC6E8}" type="parTrans" cxnId="{801C7143-7F4B-4480-8B51-19A04FEA5009}">
      <dgm:prSet/>
      <dgm:spPr/>
      <dgm:t>
        <a:bodyPr/>
        <a:lstStyle/>
        <a:p>
          <a:endParaRPr lang="en-US"/>
        </a:p>
      </dgm:t>
    </dgm:pt>
    <dgm:pt modelId="{EE068D1E-C793-4E65-8FE6-7A78F7F55036}" type="sibTrans" cxnId="{801C7143-7F4B-4480-8B51-19A04FEA5009}">
      <dgm:prSet/>
      <dgm:spPr/>
      <dgm:t>
        <a:bodyPr/>
        <a:lstStyle/>
        <a:p>
          <a:endParaRPr lang="en-US"/>
        </a:p>
      </dgm:t>
    </dgm:pt>
    <dgm:pt modelId="{9A7C1034-1A28-4E16-9A60-A2E258318ED6}" type="pres">
      <dgm:prSet presAssocID="{37553534-BF6B-4494-ADC0-26A2BE9C2E87}" presName="Name0" presStyleCnt="0">
        <dgm:presLayoutVars>
          <dgm:dir/>
          <dgm:animLvl val="lvl"/>
          <dgm:resizeHandles val="exact"/>
        </dgm:presLayoutVars>
      </dgm:prSet>
      <dgm:spPr/>
    </dgm:pt>
    <dgm:pt modelId="{15692BA6-BA19-4129-817A-247E9F3FC38F}" type="pres">
      <dgm:prSet presAssocID="{7A046A7D-01F9-4415-8A7D-390069D908A6}" presName="linNode" presStyleCnt="0"/>
      <dgm:spPr/>
    </dgm:pt>
    <dgm:pt modelId="{CD815B26-1AC5-412A-99E8-A7D69AF152FC}" type="pres">
      <dgm:prSet presAssocID="{7A046A7D-01F9-4415-8A7D-390069D908A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C871858-C7CE-43D7-BF96-CE1A3F2A78E4}" type="pres">
      <dgm:prSet presAssocID="{7A046A7D-01F9-4415-8A7D-390069D908A6}" presName="descendantText" presStyleLbl="alignAccFollowNode1" presStyleIdx="0" presStyleCnt="3">
        <dgm:presLayoutVars>
          <dgm:bulletEnabled val="1"/>
        </dgm:presLayoutVars>
      </dgm:prSet>
      <dgm:spPr/>
    </dgm:pt>
    <dgm:pt modelId="{18A6B630-A537-4065-A733-AF381945CB55}" type="pres">
      <dgm:prSet presAssocID="{77CFB1E8-FDD7-4339-BD5C-15A1CCA17DD5}" presName="sp" presStyleCnt="0"/>
      <dgm:spPr/>
    </dgm:pt>
    <dgm:pt modelId="{2AEBD979-D734-49FF-85E9-E1D1924C8571}" type="pres">
      <dgm:prSet presAssocID="{5323D762-1C47-4874-A518-21734EA27C0E}" presName="linNode" presStyleCnt="0"/>
      <dgm:spPr/>
    </dgm:pt>
    <dgm:pt modelId="{20F7C388-028C-495D-82F8-6F1EA83854D0}" type="pres">
      <dgm:prSet presAssocID="{5323D762-1C47-4874-A518-21734EA27C0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361FECD-852A-4FFB-9EA7-6EA222CDC88C}" type="pres">
      <dgm:prSet presAssocID="{5323D762-1C47-4874-A518-21734EA27C0E}" presName="descendantText" presStyleLbl="alignAccFollowNode1" presStyleIdx="1" presStyleCnt="3">
        <dgm:presLayoutVars>
          <dgm:bulletEnabled val="1"/>
        </dgm:presLayoutVars>
      </dgm:prSet>
      <dgm:spPr/>
    </dgm:pt>
    <dgm:pt modelId="{17FB22F0-CAEC-40C6-873D-1E9908AAF311}" type="pres">
      <dgm:prSet presAssocID="{DCEF3684-00FF-4F07-BB6B-C78CEC7225C0}" presName="sp" presStyleCnt="0"/>
      <dgm:spPr/>
    </dgm:pt>
    <dgm:pt modelId="{DAC70083-0EF5-4242-832D-BCF99C3101A8}" type="pres">
      <dgm:prSet presAssocID="{99C234DD-A178-450A-AE27-9DCAD76D31CA}" presName="linNode" presStyleCnt="0"/>
      <dgm:spPr/>
    </dgm:pt>
    <dgm:pt modelId="{A62EFCF5-2E3E-4E78-BEBD-A423483C0316}" type="pres">
      <dgm:prSet presAssocID="{99C234DD-A178-450A-AE27-9DCAD76D31C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3EFFCE09-3C71-46BF-A4FE-E49425F9293F}" type="pres">
      <dgm:prSet presAssocID="{99C234DD-A178-450A-AE27-9DCAD76D31C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E166E14-A5F6-4CFC-8475-03E1B262FD5F}" srcId="{7A046A7D-01F9-4415-8A7D-390069D908A6}" destId="{65B31108-66AE-4AA2-873B-D0186CC3FE75}" srcOrd="0" destOrd="0" parTransId="{C71FB4C0-F84A-4449-AA57-5EE782654870}" sibTransId="{4B58F81C-1B7E-41B4-9EEF-92440F7E4822}"/>
    <dgm:cxn modelId="{860D5A2D-3EEE-49AD-9EED-A8A1C3B66C99}" type="presOf" srcId="{5323D762-1C47-4874-A518-21734EA27C0E}" destId="{20F7C388-028C-495D-82F8-6F1EA83854D0}" srcOrd="0" destOrd="0" presId="urn:microsoft.com/office/officeart/2005/8/layout/vList5"/>
    <dgm:cxn modelId="{2E906E36-0B36-410E-A911-A30B3C2E1137}" srcId="{37553534-BF6B-4494-ADC0-26A2BE9C2E87}" destId="{7A046A7D-01F9-4415-8A7D-390069D908A6}" srcOrd="0" destOrd="0" parTransId="{EA9E5D55-9F67-416A-A3A0-A80DB3EA1B8F}" sibTransId="{77CFB1E8-FDD7-4339-BD5C-15A1CCA17DD5}"/>
    <dgm:cxn modelId="{8E348D40-C0D6-4219-912A-B65746BB59D3}" srcId="{37553534-BF6B-4494-ADC0-26A2BE9C2E87}" destId="{5323D762-1C47-4874-A518-21734EA27C0E}" srcOrd="1" destOrd="0" parTransId="{92C3138D-963B-444F-987C-59931BD902B9}" sibTransId="{DCEF3684-00FF-4F07-BB6B-C78CEC7225C0}"/>
    <dgm:cxn modelId="{801C7143-7F4B-4480-8B51-19A04FEA5009}" srcId="{99C234DD-A178-450A-AE27-9DCAD76D31CA}" destId="{2F27BA91-DEFB-4558-963D-F1429AA79D1F}" srcOrd="1" destOrd="0" parTransId="{26B58C54-631B-450D-B5BC-068F36BAC6E8}" sibTransId="{EE068D1E-C793-4E65-8FE6-7A78F7F55036}"/>
    <dgm:cxn modelId="{66D62F66-65ED-4E19-BBC4-156FF3CE9960}" type="presOf" srcId="{1C7891EE-BCAD-4507-82F9-8F5DE25291AF}" destId="{0C871858-C7CE-43D7-BF96-CE1A3F2A78E4}" srcOrd="0" destOrd="1" presId="urn:microsoft.com/office/officeart/2005/8/layout/vList5"/>
    <dgm:cxn modelId="{50416447-1979-4EBA-842A-B001C971A82E}" srcId="{7A046A7D-01F9-4415-8A7D-390069D908A6}" destId="{1C7891EE-BCAD-4507-82F9-8F5DE25291AF}" srcOrd="1" destOrd="0" parTransId="{6845B1BA-E770-40EA-9B5C-4BD72D75674F}" sibTransId="{58B77DB1-DF74-48D3-96C6-2DCA71064E4D}"/>
    <dgm:cxn modelId="{1710DD4A-821A-4D57-9EAE-AA26B95667FC}" srcId="{5323D762-1C47-4874-A518-21734EA27C0E}" destId="{2CB8DAE5-6EAD-44A7-B7FD-2D472DE7D28E}" srcOrd="0" destOrd="0" parTransId="{9E4CC6B5-B110-4010-BD55-B55D2136D7C9}" sibTransId="{0E292749-F34E-4536-9256-82AD7EEF2C4D}"/>
    <dgm:cxn modelId="{78596277-6F69-4B82-A01E-E145AA5E786F}" srcId="{5323D762-1C47-4874-A518-21734EA27C0E}" destId="{3B7F8729-0740-455E-81C5-7F19A53A5FCB}" srcOrd="1" destOrd="0" parTransId="{BBAE3E38-D085-4EBB-A2A5-DE3A0C62F6FF}" sibTransId="{F5E1A165-2BBB-4EFD-8990-650155CA6209}"/>
    <dgm:cxn modelId="{931F759A-59EF-4F29-8426-83EB5EAA64E3}" type="presOf" srcId="{3B7F8729-0740-455E-81C5-7F19A53A5FCB}" destId="{4361FECD-852A-4FFB-9EA7-6EA222CDC88C}" srcOrd="0" destOrd="1" presId="urn:microsoft.com/office/officeart/2005/8/layout/vList5"/>
    <dgm:cxn modelId="{7BA417A8-32BC-417C-8720-B1E7A15A62E1}" type="presOf" srcId="{7A046A7D-01F9-4415-8A7D-390069D908A6}" destId="{CD815B26-1AC5-412A-99E8-A7D69AF152FC}" srcOrd="0" destOrd="0" presId="urn:microsoft.com/office/officeart/2005/8/layout/vList5"/>
    <dgm:cxn modelId="{318FD2C1-31F4-4192-AEDE-0AEE1AFAFDD9}" type="presOf" srcId="{65B31108-66AE-4AA2-873B-D0186CC3FE75}" destId="{0C871858-C7CE-43D7-BF96-CE1A3F2A78E4}" srcOrd="0" destOrd="0" presId="urn:microsoft.com/office/officeart/2005/8/layout/vList5"/>
    <dgm:cxn modelId="{B95540CE-42E6-4F5C-8148-10A4EEC9F8C9}" type="presOf" srcId="{99C234DD-A178-450A-AE27-9DCAD76D31CA}" destId="{A62EFCF5-2E3E-4E78-BEBD-A423483C0316}" srcOrd="0" destOrd="0" presId="urn:microsoft.com/office/officeart/2005/8/layout/vList5"/>
    <dgm:cxn modelId="{5ABA11D7-7C2E-4403-BA64-BB92B2C6514F}" type="presOf" srcId="{2F27BA91-DEFB-4558-963D-F1429AA79D1F}" destId="{3EFFCE09-3C71-46BF-A4FE-E49425F9293F}" srcOrd="0" destOrd="1" presId="urn:microsoft.com/office/officeart/2005/8/layout/vList5"/>
    <dgm:cxn modelId="{466B9BD9-9553-4A0C-80FF-B2C92E877ABD}" srcId="{99C234DD-A178-450A-AE27-9DCAD76D31CA}" destId="{9C7A4D56-9186-4700-967E-3B1CF4C59314}" srcOrd="0" destOrd="0" parTransId="{E0DC41FC-38F1-418F-9928-F7F43D8CE754}" sibTransId="{B1207AC2-A826-498E-8B50-0A103C2816FC}"/>
    <dgm:cxn modelId="{9667E2DE-5A34-4C20-9DAD-50FA8D9DCCE4}" type="presOf" srcId="{37553534-BF6B-4494-ADC0-26A2BE9C2E87}" destId="{9A7C1034-1A28-4E16-9A60-A2E258318ED6}" srcOrd="0" destOrd="0" presId="urn:microsoft.com/office/officeart/2005/8/layout/vList5"/>
    <dgm:cxn modelId="{1420A6F0-A78F-41D1-8CE7-FDC2DA9B789D}" type="presOf" srcId="{9C7A4D56-9186-4700-967E-3B1CF4C59314}" destId="{3EFFCE09-3C71-46BF-A4FE-E49425F9293F}" srcOrd="0" destOrd="0" presId="urn:microsoft.com/office/officeart/2005/8/layout/vList5"/>
    <dgm:cxn modelId="{165FC7F6-62BA-44BE-8D1F-DEEF1A8350C8}" srcId="{37553534-BF6B-4494-ADC0-26A2BE9C2E87}" destId="{99C234DD-A178-450A-AE27-9DCAD76D31CA}" srcOrd="2" destOrd="0" parTransId="{6853EA2E-8D90-4C97-A021-470A8322BD3A}" sibTransId="{F1945AA2-0639-4BA4-A446-27254368910B}"/>
    <dgm:cxn modelId="{46BE05FD-94C0-420D-9F3D-84F954D6AA9F}" type="presOf" srcId="{2CB8DAE5-6EAD-44A7-B7FD-2D472DE7D28E}" destId="{4361FECD-852A-4FFB-9EA7-6EA222CDC88C}" srcOrd="0" destOrd="0" presId="urn:microsoft.com/office/officeart/2005/8/layout/vList5"/>
    <dgm:cxn modelId="{DE0DE44A-7C02-4301-BE8E-EEE649CD5B35}" type="presParOf" srcId="{9A7C1034-1A28-4E16-9A60-A2E258318ED6}" destId="{15692BA6-BA19-4129-817A-247E9F3FC38F}" srcOrd="0" destOrd="0" presId="urn:microsoft.com/office/officeart/2005/8/layout/vList5"/>
    <dgm:cxn modelId="{59FF8EA0-F1B1-45F0-A8DA-884A73540C10}" type="presParOf" srcId="{15692BA6-BA19-4129-817A-247E9F3FC38F}" destId="{CD815B26-1AC5-412A-99E8-A7D69AF152FC}" srcOrd="0" destOrd="0" presId="urn:microsoft.com/office/officeart/2005/8/layout/vList5"/>
    <dgm:cxn modelId="{4D9FB242-2162-4852-9EE7-8AAF2E7F1637}" type="presParOf" srcId="{15692BA6-BA19-4129-817A-247E9F3FC38F}" destId="{0C871858-C7CE-43D7-BF96-CE1A3F2A78E4}" srcOrd="1" destOrd="0" presId="urn:microsoft.com/office/officeart/2005/8/layout/vList5"/>
    <dgm:cxn modelId="{6F2B3AC9-FCCC-41E7-B513-86344F96CB97}" type="presParOf" srcId="{9A7C1034-1A28-4E16-9A60-A2E258318ED6}" destId="{18A6B630-A537-4065-A733-AF381945CB55}" srcOrd="1" destOrd="0" presId="urn:microsoft.com/office/officeart/2005/8/layout/vList5"/>
    <dgm:cxn modelId="{E2CDD2B0-4329-4875-9183-61A4106A463E}" type="presParOf" srcId="{9A7C1034-1A28-4E16-9A60-A2E258318ED6}" destId="{2AEBD979-D734-49FF-85E9-E1D1924C8571}" srcOrd="2" destOrd="0" presId="urn:microsoft.com/office/officeart/2005/8/layout/vList5"/>
    <dgm:cxn modelId="{5ED1FA1E-EE8A-4847-9FBE-00AB58D1FF55}" type="presParOf" srcId="{2AEBD979-D734-49FF-85E9-E1D1924C8571}" destId="{20F7C388-028C-495D-82F8-6F1EA83854D0}" srcOrd="0" destOrd="0" presId="urn:microsoft.com/office/officeart/2005/8/layout/vList5"/>
    <dgm:cxn modelId="{0179C31F-6C2D-4107-80BB-E6380BFF1E37}" type="presParOf" srcId="{2AEBD979-D734-49FF-85E9-E1D1924C8571}" destId="{4361FECD-852A-4FFB-9EA7-6EA222CDC88C}" srcOrd="1" destOrd="0" presId="urn:microsoft.com/office/officeart/2005/8/layout/vList5"/>
    <dgm:cxn modelId="{CEFB7407-04D1-478A-B239-543CC8090933}" type="presParOf" srcId="{9A7C1034-1A28-4E16-9A60-A2E258318ED6}" destId="{17FB22F0-CAEC-40C6-873D-1E9908AAF311}" srcOrd="3" destOrd="0" presId="urn:microsoft.com/office/officeart/2005/8/layout/vList5"/>
    <dgm:cxn modelId="{AD67281A-918D-4A3E-BA71-E60B144B8181}" type="presParOf" srcId="{9A7C1034-1A28-4E16-9A60-A2E258318ED6}" destId="{DAC70083-0EF5-4242-832D-BCF99C3101A8}" srcOrd="4" destOrd="0" presId="urn:microsoft.com/office/officeart/2005/8/layout/vList5"/>
    <dgm:cxn modelId="{55C4C0A1-89CC-4447-B7F5-B3E6E0F36ED6}" type="presParOf" srcId="{DAC70083-0EF5-4242-832D-BCF99C3101A8}" destId="{A62EFCF5-2E3E-4E78-BEBD-A423483C0316}" srcOrd="0" destOrd="0" presId="urn:microsoft.com/office/officeart/2005/8/layout/vList5"/>
    <dgm:cxn modelId="{D1625749-3623-4295-BF0B-169AC343003D}" type="presParOf" srcId="{DAC70083-0EF5-4242-832D-BCF99C3101A8}" destId="{3EFFCE09-3C71-46BF-A4FE-E49425F9293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CEDF82-6CE5-4678-814A-FD326ADDB8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4897C6-23B4-43E7-93A9-47D65E03CFBA}">
      <dgm:prSet/>
      <dgm:spPr/>
      <dgm:t>
        <a:bodyPr/>
        <a:lstStyle/>
        <a:p>
          <a:r>
            <a:rPr lang="en-US"/>
            <a:t>Counseling Services</a:t>
          </a:r>
        </a:p>
      </dgm:t>
    </dgm:pt>
    <dgm:pt modelId="{CC838E52-E4B5-44E3-90E5-18498E6CF3C8}" type="parTrans" cxnId="{79823976-237B-467D-9553-A1557973ACE6}">
      <dgm:prSet/>
      <dgm:spPr/>
      <dgm:t>
        <a:bodyPr/>
        <a:lstStyle/>
        <a:p>
          <a:endParaRPr lang="en-US"/>
        </a:p>
      </dgm:t>
    </dgm:pt>
    <dgm:pt modelId="{F694A5B2-4C05-4FA6-92D1-DC16F2F13999}" type="sibTrans" cxnId="{79823976-237B-467D-9553-A1557973ACE6}">
      <dgm:prSet/>
      <dgm:spPr/>
      <dgm:t>
        <a:bodyPr/>
        <a:lstStyle/>
        <a:p>
          <a:endParaRPr lang="en-US"/>
        </a:p>
      </dgm:t>
    </dgm:pt>
    <dgm:pt modelId="{9186EE22-A3DF-4847-90EC-EDF984A677AE}">
      <dgm:prSet/>
      <dgm:spPr/>
      <dgm:t>
        <a:bodyPr/>
        <a:lstStyle/>
        <a:p>
          <a:pPr algn="ctr">
            <a:buNone/>
          </a:pPr>
          <a:r>
            <a:rPr lang="en-US" dirty="0">
              <a:solidFill>
                <a:srgbClr val="00275D"/>
              </a:solidFill>
            </a:rPr>
            <a:t>Training counselors and Psychiatrists free services for students</a:t>
          </a:r>
        </a:p>
      </dgm:t>
    </dgm:pt>
    <dgm:pt modelId="{773438FB-F572-474B-97A4-5EA2C1F9E17E}" type="parTrans" cxnId="{1ED0A2B1-40D2-44F8-B7CE-5114A7D36125}">
      <dgm:prSet/>
      <dgm:spPr/>
      <dgm:t>
        <a:bodyPr/>
        <a:lstStyle/>
        <a:p>
          <a:endParaRPr lang="en-US"/>
        </a:p>
      </dgm:t>
    </dgm:pt>
    <dgm:pt modelId="{06176171-8335-45BE-89C5-B5597C47FFE8}" type="sibTrans" cxnId="{1ED0A2B1-40D2-44F8-B7CE-5114A7D36125}">
      <dgm:prSet/>
      <dgm:spPr/>
      <dgm:t>
        <a:bodyPr/>
        <a:lstStyle/>
        <a:p>
          <a:endParaRPr lang="en-US"/>
        </a:p>
      </dgm:t>
    </dgm:pt>
    <dgm:pt modelId="{43AB5F47-B57F-420D-97EA-2C7825D16554}">
      <dgm:prSet/>
      <dgm:spPr/>
      <dgm:t>
        <a:bodyPr/>
        <a:lstStyle/>
        <a:p>
          <a:pPr algn="ctr">
            <a:buNone/>
          </a:pPr>
          <a:r>
            <a:rPr lang="en-US" dirty="0">
              <a:solidFill>
                <a:srgbClr val="00275D"/>
              </a:solidFill>
            </a:rPr>
            <a:t>Let’s Talk, Short-Term Counseling, Referral Services</a:t>
          </a:r>
        </a:p>
      </dgm:t>
    </dgm:pt>
    <dgm:pt modelId="{DD63E983-05FE-4EA9-A652-718BFAF4577D}" type="parTrans" cxnId="{865D8F4B-4AF7-4B29-B0A3-3B22D910DFBE}">
      <dgm:prSet/>
      <dgm:spPr/>
      <dgm:t>
        <a:bodyPr/>
        <a:lstStyle/>
        <a:p>
          <a:endParaRPr lang="en-US"/>
        </a:p>
      </dgm:t>
    </dgm:pt>
    <dgm:pt modelId="{2CC4E223-74E4-42F3-9A8A-E9E51BA48A6C}" type="sibTrans" cxnId="{865D8F4B-4AF7-4B29-B0A3-3B22D910DFBE}">
      <dgm:prSet/>
      <dgm:spPr/>
      <dgm:t>
        <a:bodyPr/>
        <a:lstStyle/>
        <a:p>
          <a:endParaRPr lang="en-US"/>
        </a:p>
      </dgm:t>
    </dgm:pt>
    <dgm:pt modelId="{D8E82C0C-436F-4609-B37E-EEEE2CA5FBFE}">
      <dgm:prSet/>
      <dgm:spPr/>
      <dgm:t>
        <a:bodyPr/>
        <a:lstStyle/>
        <a:p>
          <a:r>
            <a:rPr lang="en-US"/>
            <a:t>Academic Advisors </a:t>
          </a:r>
        </a:p>
      </dgm:t>
    </dgm:pt>
    <dgm:pt modelId="{94D1703E-2543-486C-AA82-53EC10CAACC5}" type="parTrans" cxnId="{E9A9F467-9A61-424F-9FB0-5E422C51DBF0}">
      <dgm:prSet/>
      <dgm:spPr/>
      <dgm:t>
        <a:bodyPr/>
        <a:lstStyle/>
        <a:p>
          <a:endParaRPr lang="en-US"/>
        </a:p>
      </dgm:t>
    </dgm:pt>
    <dgm:pt modelId="{FB809DFC-1B80-4B56-BB5C-CFADD617A459}" type="sibTrans" cxnId="{E9A9F467-9A61-424F-9FB0-5E422C51DBF0}">
      <dgm:prSet/>
      <dgm:spPr/>
      <dgm:t>
        <a:bodyPr/>
        <a:lstStyle/>
        <a:p>
          <a:endParaRPr lang="en-US"/>
        </a:p>
      </dgm:t>
    </dgm:pt>
    <dgm:pt modelId="{6DC2AAE4-DCB8-44EA-A29F-980E42B2C994}">
      <dgm:prSet/>
      <dgm:spPr/>
      <dgm:t>
        <a:bodyPr/>
        <a:lstStyle/>
        <a:p>
          <a:pPr algn="ctr">
            <a:buNone/>
          </a:pPr>
          <a:r>
            <a:rPr lang="en-US" dirty="0">
              <a:solidFill>
                <a:srgbClr val="00275D"/>
              </a:solidFill>
            </a:rPr>
            <a:t>Specialized for your major, only responsible for Academic Advising</a:t>
          </a:r>
        </a:p>
      </dgm:t>
    </dgm:pt>
    <dgm:pt modelId="{B07D4D29-885E-4826-AC3E-F73C438285C2}" type="parTrans" cxnId="{55F01550-96B9-4245-940E-1262099DD0EB}">
      <dgm:prSet/>
      <dgm:spPr/>
      <dgm:t>
        <a:bodyPr/>
        <a:lstStyle/>
        <a:p>
          <a:endParaRPr lang="en-US"/>
        </a:p>
      </dgm:t>
    </dgm:pt>
    <dgm:pt modelId="{B3F9F756-095E-4CC3-8EAB-FA384D4D336E}" type="sibTrans" cxnId="{55F01550-96B9-4245-940E-1262099DD0EB}">
      <dgm:prSet/>
      <dgm:spPr/>
      <dgm:t>
        <a:bodyPr/>
        <a:lstStyle/>
        <a:p>
          <a:endParaRPr lang="en-US"/>
        </a:p>
      </dgm:t>
    </dgm:pt>
    <dgm:pt modelId="{12C2564D-ADE0-4969-B3D1-0E81D54FA98D}">
      <dgm:prSet/>
      <dgm:spPr/>
      <dgm:t>
        <a:bodyPr/>
        <a:lstStyle/>
        <a:p>
          <a:pPr algn="ctr">
            <a:buNone/>
          </a:pPr>
          <a:r>
            <a:rPr lang="en-US" dirty="0">
              <a:solidFill>
                <a:srgbClr val="00275D"/>
              </a:solidFill>
            </a:rPr>
            <a:t>Course registration and selection, major changes, degree mapping </a:t>
          </a:r>
        </a:p>
      </dgm:t>
    </dgm:pt>
    <dgm:pt modelId="{EFB5AEA1-54A0-4F1A-956F-D3F077BF7ED8}" type="parTrans" cxnId="{210F9518-3E03-4224-97CB-C701EDBCA6AD}">
      <dgm:prSet/>
      <dgm:spPr/>
      <dgm:t>
        <a:bodyPr/>
        <a:lstStyle/>
        <a:p>
          <a:endParaRPr lang="en-US"/>
        </a:p>
      </dgm:t>
    </dgm:pt>
    <dgm:pt modelId="{65D5E303-CA52-479A-B323-CB4B4A3550AF}" type="sibTrans" cxnId="{210F9518-3E03-4224-97CB-C701EDBCA6AD}">
      <dgm:prSet/>
      <dgm:spPr/>
      <dgm:t>
        <a:bodyPr/>
        <a:lstStyle/>
        <a:p>
          <a:endParaRPr lang="en-US"/>
        </a:p>
      </dgm:t>
    </dgm:pt>
    <dgm:pt modelId="{76029788-FC69-48E8-8957-EED2E6B91890}">
      <dgm:prSet/>
      <dgm:spPr/>
      <dgm:t>
        <a:bodyPr/>
        <a:lstStyle/>
        <a:p>
          <a:r>
            <a:rPr lang="en-US"/>
            <a:t>Career Development Center</a:t>
          </a:r>
        </a:p>
      </dgm:t>
    </dgm:pt>
    <dgm:pt modelId="{F8909D85-AC19-4EF1-A65C-364A2E2B29F4}" type="parTrans" cxnId="{7DE8F853-B5F8-4E48-BF05-89787AA34B5E}">
      <dgm:prSet/>
      <dgm:spPr/>
      <dgm:t>
        <a:bodyPr/>
        <a:lstStyle/>
        <a:p>
          <a:endParaRPr lang="en-US"/>
        </a:p>
      </dgm:t>
    </dgm:pt>
    <dgm:pt modelId="{5956BEDD-A4B8-4EC4-8322-18C86FD76303}" type="sibTrans" cxnId="{7DE8F853-B5F8-4E48-BF05-89787AA34B5E}">
      <dgm:prSet/>
      <dgm:spPr/>
      <dgm:t>
        <a:bodyPr/>
        <a:lstStyle/>
        <a:p>
          <a:endParaRPr lang="en-US"/>
        </a:p>
      </dgm:t>
    </dgm:pt>
    <dgm:pt modelId="{CF78281E-1B2C-4111-BAE6-390DBACEDF13}">
      <dgm:prSet/>
      <dgm:spPr/>
      <dgm:t>
        <a:bodyPr/>
        <a:lstStyle/>
        <a:p>
          <a:pPr algn="ctr">
            <a:buNone/>
          </a:pPr>
          <a:r>
            <a:rPr lang="en-US" dirty="0">
              <a:solidFill>
                <a:srgbClr val="00275D"/>
              </a:solidFill>
            </a:rPr>
            <a:t>Finding jobs while attending and after graduating </a:t>
          </a:r>
        </a:p>
      </dgm:t>
    </dgm:pt>
    <dgm:pt modelId="{6BA6F1C7-0663-44EF-B408-DD47750D18AD}" type="parTrans" cxnId="{E30D3AE0-3127-4404-B71C-D5DC85605F4D}">
      <dgm:prSet/>
      <dgm:spPr/>
      <dgm:t>
        <a:bodyPr/>
        <a:lstStyle/>
        <a:p>
          <a:endParaRPr lang="en-US"/>
        </a:p>
      </dgm:t>
    </dgm:pt>
    <dgm:pt modelId="{9A5B2B7F-383C-426D-9ED1-79ED870755CA}" type="sibTrans" cxnId="{E30D3AE0-3127-4404-B71C-D5DC85605F4D}">
      <dgm:prSet/>
      <dgm:spPr/>
      <dgm:t>
        <a:bodyPr/>
        <a:lstStyle/>
        <a:p>
          <a:endParaRPr lang="en-US"/>
        </a:p>
      </dgm:t>
    </dgm:pt>
    <dgm:pt modelId="{89F41FFC-5689-4D1E-9089-1BB61C1EAC73}">
      <dgm:prSet/>
      <dgm:spPr/>
      <dgm:t>
        <a:bodyPr/>
        <a:lstStyle/>
        <a:p>
          <a:pPr algn="ctr">
            <a:buNone/>
          </a:pPr>
          <a:r>
            <a:rPr lang="en-US" dirty="0">
              <a:solidFill>
                <a:srgbClr val="00275D"/>
              </a:solidFill>
            </a:rPr>
            <a:t>Resume assistance, Job fairs, interview skills, and Raider Closet </a:t>
          </a:r>
        </a:p>
      </dgm:t>
    </dgm:pt>
    <dgm:pt modelId="{159742D3-C998-4DE0-B74E-70463A151A69}" type="parTrans" cxnId="{4F0229F3-E84A-4693-8E65-8AB2E0FB849F}">
      <dgm:prSet/>
      <dgm:spPr/>
      <dgm:t>
        <a:bodyPr/>
        <a:lstStyle/>
        <a:p>
          <a:endParaRPr lang="en-US"/>
        </a:p>
      </dgm:t>
    </dgm:pt>
    <dgm:pt modelId="{BE9DF362-41EF-4C48-9A39-01379E720A8D}" type="sibTrans" cxnId="{4F0229F3-E84A-4693-8E65-8AB2E0FB849F}">
      <dgm:prSet/>
      <dgm:spPr/>
      <dgm:t>
        <a:bodyPr/>
        <a:lstStyle/>
        <a:p>
          <a:endParaRPr lang="en-US"/>
        </a:p>
      </dgm:t>
    </dgm:pt>
    <dgm:pt modelId="{8CBD0712-8BAD-4AAF-8548-A12DDFAA5D01}" type="pres">
      <dgm:prSet presAssocID="{D6CEDF82-6CE5-4678-814A-FD326ADDB8BB}" presName="Name0" presStyleCnt="0">
        <dgm:presLayoutVars>
          <dgm:dir/>
          <dgm:animLvl val="lvl"/>
          <dgm:resizeHandles val="exact"/>
        </dgm:presLayoutVars>
      </dgm:prSet>
      <dgm:spPr/>
    </dgm:pt>
    <dgm:pt modelId="{072C00FD-C8AB-4DED-BB93-8BF6219F3BD4}" type="pres">
      <dgm:prSet presAssocID="{614897C6-23B4-43E7-93A9-47D65E03CFBA}" presName="linNode" presStyleCnt="0"/>
      <dgm:spPr/>
    </dgm:pt>
    <dgm:pt modelId="{3DDB90B6-15C3-4CD3-8FBF-7491B55467B0}" type="pres">
      <dgm:prSet presAssocID="{614897C6-23B4-43E7-93A9-47D65E03CFB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4BD33BC-8377-4F95-B0ED-953E31E2E3C8}" type="pres">
      <dgm:prSet presAssocID="{614897C6-23B4-43E7-93A9-47D65E03CFBA}" presName="descendantText" presStyleLbl="alignAccFollowNode1" presStyleIdx="0" presStyleCnt="3">
        <dgm:presLayoutVars>
          <dgm:bulletEnabled val="1"/>
        </dgm:presLayoutVars>
      </dgm:prSet>
      <dgm:spPr/>
    </dgm:pt>
    <dgm:pt modelId="{5021B40F-ECBE-48D4-8633-45AB00AFD7C1}" type="pres">
      <dgm:prSet presAssocID="{F694A5B2-4C05-4FA6-92D1-DC16F2F13999}" presName="sp" presStyleCnt="0"/>
      <dgm:spPr/>
    </dgm:pt>
    <dgm:pt modelId="{49C3535E-2C82-4873-81AC-3FE1E2568105}" type="pres">
      <dgm:prSet presAssocID="{D8E82C0C-436F-4609-B37E-EEEE2CA5FBFE}" presName="linNode" presStyleCnt="0"/>
      <dgm:spPr/>
    </dgm:pt>
    <dgm:pt modelId="{1C45A8A5-AEFA-46C8-B6B1-00C3CB3C7D1A}" type="pres">
      <dgm:prSet presAssocID="{D8E82C0C-436F-4609-B37E-EEEE2CA5FBF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59CEB8A-7E90-4511-B30D-A0F988204794}" type="pres">
      <dgm:prSet presAssocID="{D8E82C0C-436F-4609-B37E-EEEE2CA5FBFE}" presName="descendantText" presStyleLbl="alignAccFollowNode1" presStyleIdx="1" presStyleCnt="3">
        <dgm:presLayoutVars>
          <dgm:bulletEnabled val="1"/>
        </dgm:presLayoutVars>
      </dgm:prSet>
      <dgm:spPr/>
    </dgm:pt>
    <dgm:pt modelId="{15D88FC7-9274-45FA-A31A-DA76EE90C3DD}" type="pres">
      <dgm:prSet presAssocID="{FB809DFC-1B80-4B56-BB5C-CFADD617A459}" presName="sp" presStyleCnt="0"/>
      <dgm:spPr/>
    </dgm:pt>
    <dgm:pt modelId="{ADDF2DD8-AB04-4FCD-AD96-C8F540E54483}" type="pres">
      <dgm:prSet presAssocID="{76029788-FC69-48E8-8957-EED2E6B91890}" presName="linNode" presStyleCnt="0"/>
      <dgm:spPr/>
    </dgm:pt>
    <dgm:pt modelId="{AE168C05-A5A4-4262-A29A-094F9E5B1039}" type="pres">
      <dgm:prSet presAssocID="{76029788-FC69-48E8-8957-EED2E6B9189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5003685-B500-462A-A144-1EC7D9DCA611}" type="pres">
      <dgm:prSet presAssocID="{76029788-FC69-48E8-8957-EED2E6B9189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210F9518-3E03-4224-97CB-C701EDBCA6AD}" srcId="{D8E82C0C-436F-4609-B37E-EEEE2CA5FBFE}" destId="{12C2564D-ADE0-4969-B3D1-0E81D54FA98D}" srcOrd="1" destOrd="0" parTransId="{EFB5AEA1-54A0-4F1A-956F-D3F077BF7ED8}" sibTransId="{65D5E303-CA52-479A-B323-CB4B4A3550AF}"/>
    <dgm:cxn modelId="{EFE03A2A-7195-4B77-B098-1AEDBAADA906}" type="presOf" srcId="{9186EE22-A3DF-4847-90EC-EDF984A677AE}" destId="{34BD33BC-8377-4F95-B0ED-953E31E2E3C8}" srcOrd="0" destOrd="0" presId="urn:microsoft.com/office/officeart/2005/8/layout/vList5"/>
    <dgm:cxn modelId="{E9A9F467-9A61-424F-9FB0-5E422C51DBF0}" srcId="{D6CEDF82-6CE5-4678-814A-FD326ADDB8BB}" destId="{D8E82C0C-436F-4609-B37E-EEEE2CA5FBFE}" srcOrd="1" destOrd="0" parTransId="{94D1703E-2543-486C-AA82-53EC10CAACC5}" sibTransId="{FB809DFC-1B80-4B56-BB5C-CFADD617A459}"/>
    <dgm:cxn modelId="{865D8F4B-4AF7-4B29-B0A3-3B22D910DFBE}" srcId="{614897C6-23B4-43E7-93A9-47D65E03CFBA}" destId="{43AB5F47-B57F-420D-97EA-2C7825D16554}" srcOrd="1" destOrd="0" parTransId="{DD63E983-05FE-4EA9-A652-718BFAF4577D}" sibTransId="{2CC4E223-74E4-42F3-9A8A-E9E51BA48A6C}"/>
    <dgm:cxn modelId="{55F01550-96B9-4245-940E-1262099DD0EB}" srcId="{D8E82C0C-436F-4609-B37E-EEEE2CA5FBFE}" destId="{6DC2AAE4-DCB8-44EA-A29F-980E42B2C994}" srcOrd="0" destOrd="0" parTransId="{B07D4D29-885E-4826-AC3E-F73C438285C2}" sibTransId="{B3F9F756-095E-4CC3-8EAB-FA384D4D336E}"/>
    <dgm:cxn modelId="{D74BA373-0D6E-4D40-BDBE-A1A2C0C0E747}" type="presOf" srcId="{D6CEDF82-6CE5-4678-814A-FD326ADDB8BB}" destId="{8CBD0712-8BAD-4AAF-8548-A12DDFAA5D01}" srcOrd="0" destOrd="0" presId="urn:microsoft.com/office/officeart/2005/8/layout/vList5"/>
    <dgm:cxn modelId="{7DE8F853-B5F8-4E48-BF05-89787AA34B5E}" srcId="{D6CEDF82-6CE5-4678-814A-FD326ADDB8BB}" destId="{76029788-FC69-48E8-8957-EED2E6B91890}" srcOrd="2" destOrd="0" parTransId="{F8909D85-AC19-4EF1-A65C-364A2E2B29F4}" sibTransId="{5956BEDD-A4B8-4EC4-8322-18C86FD76303}"/>
    <dgm:cxn modelId="{79823976-237B-467D-9553-A1557973ACE6}" srcId="{D6CEDF82-6CE5-4678-814A-FD326ADDB8BB}" destId="{614897C6-23B4-43E7-93A9-47D65E03CFBA}" srcOrd="0" destOrd="0" parTransId="{CC838E52-E4B5-44E3-90E5-18498E6CF3C8}" sibTransId="{F694A5B2-4C05-4FA6-92D1-DC16F2F13999}"/>
    <dgm:cxn modelId="{731F1F58-A6F2-4B57-B60F-003BCAC0E08B}" type="presOf" srcId="{D8E82C0C-436F-4609-B37E-EEEE2CA5FBFE}" destId="{1C45A8A5-AEFA-46C8-B6B1-00C3CB3C7D1A}" srcOrd="0" destOrd="0" presId="urn:microsoft.com/office/officeart/2005/8/layout/vList5"/>
    <dgm:cxn modelId="{0C36308D-7D2E-467D-AA1A-5E37738761E7}" type="presOf" srcId="{76029788-FC69-48E8-8957-EED2E6B91890}" destId="{AE168C05-A5A4-4262-A29A-094F9E5B1039}" srcOrd="0" destOrd="0" presId="urn:microsoft.com/office/officeart/2005/8/layout/vList5"/>
    <dgm:cxn modelId="{E7384EA7-D86B-43CA-8882-C4F14C487A9A}" type="presOf" srcId="{43AB5F47-B57F-420D-97EA-2C7825D16554}" destId="{34BD33BC-8377-4F95-B0ED-953E31E2E3C8}" srcOrd="0" destOrd="1" presId="urn:microsoft.com/office/officeart/2005/8/layout/vList5"/>
    <dgm:cxn modelId="{95334EA9-786C-4112-890E-05C4A07CF46A}" type="presOf" srcId="{614897C6-23B4-43E7-93A9-47D65E03CFBA}" destId="{3DDB90B6-15C3-4CD3-8FBF-7491B55467B0}" srcOrd="0" destOrd="0" presId="urn:microsoft.com/office/officeart/2005/8/layout/vList5"/>
    <dgm:cxn modelId="{1ED0A2B1-40D2-44F8-B7CE-5114A7D36125}" srcId="{614897C6-23B4-43E7-93A9-47D65E03CFBA}" destId="{9186EE22-A3DF-4847-90EC-EDF984A677AE}" srcOrd="0" destOrd="0" parTransId="{773438FB-F572-474B-97A4-5EA2C1F9E17E}" sibTransId="{06176171-8335-45BE-89C5-B5597C47FFE8}"/>
    <dgm:cxn modelId="{2760A8BC-4210-44DD-84C5-6940C5D9D74C}" type="presOf" srcId="{6DC2AAE4-DCB8-44EA-A29F-980E42B2C994}" destId="{659CEB8A-7E90-4511-B30D-A0F988204794}" srcOrd="0" destOrd="0" presId="urn:microsoft.com/office/officeart/2005/8/layout/vList5"/>
    <dgm:cxn modelId="{57B202CD-0F66-4C1C-8A4C-1F0D83ED3B56}" type="presOf" srcId="{12C2564D-ADE0-4969-B3D1-0E81D54FA98D}" destId="{659CEB8A-7E90-4511-B30D-A0F988204794}" srcOrd="0" destOrd="1" presId="urn:microsoft.com/office/officeart/2005/8/layout/vList5"/>
    <dgm:cxn modelId="{E30D3AE0-3127-4404-B71C-D5DC85605F4D}" srcId="{76029788-FC69-48E8-8957-EED2E6B91890}" destId="{CF78281E-1B2C-4111-BAE6-390DBACEDF13}" srcOrd="0" destOrd="0" parTransId="{6BA6F1C7-0663-44EF-B408-DD47750D18AD}" sibTransId="{9A5B2B7F-383C-426D-9ED1-79ED870755CA}"/>
    <dgm:cxn modelId="{819130F1-1866-42D8-9BFE-885CF507C738}" type="presOf" srcId="{89F41FFC-5689-4D1E-9089-1BB61C1EAC73}" destId="{C5003685-B500-462A-A144-1EC7D9DCA611}" srcOrd="0" destOrd="1" presId="urn:microsoft.com/office/officeart/2005/8/layout/vList5"/>
    <dgm:cxn modelId="{4F0229F3-E84A-4693-8E65-8AB2E0FB849F}" srcId="{76029788-FC69-48E8-8957-EED2E6B91890}" destId="{89F41FFC-5689-4D1E-9089-1BB61C1EAC73}" srcOrd="1" destOrd="0" parTransId="{159742D3-C998-4DE0-B74E-70463A151A69}" sibTransId="{BE9DF362-41EF-4C48-9A39-01379E720A8D}"/>
    <dgm:cxn modelId="{CFAC0AFE-1EA4-4169-8459-BCB53BA903AB}" type="presOf" srcId="{CF78281E-1B2C-4111-BAE6-390DBACEDF13}" destId="{C5003685-B500-462A-A144-1EC7D9DCA611}" srcOrd="0" destOrd="0" presId="urn:microsoft.com/office/officeart/2005/8/layout/vList5"/>
    <dgm:cxn modelId="{22687833-041A-4769-A26B-862D72821C3C}" type="presParOf" srcId="{8CBD0712-8BAD-4AAF-8548-A12DDFAA5D01}" destId="{072C00FD-C8AB-4DED-BB93-8BF6219F3BD4}" srcOrd="0" destOrd="0" presId="urn:microsoft.com/office/officeart/2005/8/layout/vList5"/>
    <dgm:cxn modelId="{D76FB2D3-5C6C-41B4-9C0F-39F72791AB5E}" type="presParOf" srcId="{072C00FD-C8AB-4DED-BB93-8BF6219F3BD4}" destId="{3DDB90B6-15C3-4CD3-8FBF-7491B55467B0}" srcOrd="0" destOrd="0" presId="urn:microsoft.com/office/officeart/2005/8/layout/vList5"/>
    <dgm:cxn modelId="{A582B609-0075-4640-938A-B34D6E932544}" type="presParOf" srcId="{072C00FD-C8AB-4DED-BB93-8BF6219F3BD4}" destId="{34BD33BC-8377-4F95-B0ED-953E31E2E3C8}" srcOrd="1" destOrd="0" presId="urn:microsoft.com/office/officeart/2005/8/layout/vList5"/>
    <dgm:cxn modelId="{1F523AB7-028F-4E3F-8DC2-D00AE30BA852}" type="presParOf" srcId="{8CBD0712-8BAD-4AAF-8548-A12DDFAA5D01}" destId="{5021B40F-ECBE-48D4-8633-45AB00AFD7C1}" srcOrd="1" destOrd="0" presId="urn:microsoft.com/office/officeart/2005/8/layout/vList5"/>
    <dgm:cxn modelId="{6233E407-D7A1-4011-8CB2-38B3846D8242}" type="presParOf" srcId="{8CBD0712-8BAD-4AAF-8548-A12DDFAA5D01}" destId="{49C3535E-2C82-4873-81AC-3FE1E2568105}" srcOrd="2" destOrd="0" presId="urn:microsoft.com/office/officeart/2005/8/layout/vList5"/>
    <dgm:cxn modelId="{C0D2B7A8-3DF5-4454-9D4D-60917C6511E4}" type="presParOf" srcId="{49C3535E-2C82-4873-81AC-3FE1E2568105}" destId="{1C45A8A5-AEFA-46C8-B6B1-00C3CB3C7D1A}" srcOrd="0" destOrd="0" presId="urn:microsoft.com/office/officeart/2005/8/layout/vList5"/>
    <dgm:cxn modelId="{5E65BB6C-6191-4CAE-A97E-4357B3CC28CE}" type="presParOf" srcId="{49C3535E-2C82-4873-81AC-3FE1E2568105}" destId="{659CEB8A-7E90-4511-B30D-A0F988204794}" srcOrd="1" destOrd="0" presId="urn:microsoft.com/office/officeart/2005/8/layout/vList5"/>
    <dgm:cxn modelId="{FA7AD337-6B31-45CD-88C7-30E0D9B623E6}" type="presParOf" srcId="{8CBD0712-8BAD-4AAF-8548-A12DDFAA5D01}" destId="{15D88FC7-9274-45FA-A31A-DA76EE90C3DD}" srcOrd="3" destOrd="0" presId="urn:microsoft.com/office/officeart/2005/8/layout/vList5"/>
    <dgm:cxn modelId="{3A10594E-5694-47F8-A4A7-551660444487}" type="presParOf" srcId="{8CBD0712-8BAD-4AAF-8548-A12DDFAA5D01}" destId="{ADDF2DD8-AB04-4FCD-AD96-C8F540E54483}" srcOrd="4" destOrd="0" presId="urn:microsoft.com/office/officeart/2005/8/layout/vList5"/>
    <dgm:cxn modelId="{5025E912-4D8F-447A-9144-803B74246B4C}" type="presParOf" srcId="{ADDF2DD8-AB04-4FCD-AD96-C8F540E54483}" destId="{AE168C05-A5A4-4262-A29A-094F9E5B1039}" srcOrd="0" destOrd="0" presId="urn:microsoft.com/office/officeart/2005/8/layout/vList5"/>
    <dgm:cxn modelId="{A261E756-F45E-4230-BEBC-DFEFE31C4AF2}" type="presParOf" srcId="{ADDF2DD8-AB04-4FCD-AD96-C8F540E54483}" destId="{C5003685-B500-462A-A144-1EC7D9DCA61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CC5A88-7A80-4F2B-9585-A6EAD7487740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71EDB6-1BDA-40DD-9F41-B355F28BF091}">
      <dgm:prSet phldrT="[Text]" phldr="0" custT="1"/>
      <dgm:spPr/>
      <dgm:t>
        <a:bodyPr/>
        <a:lstStyle/>
        <a:p>
          <a:r>
            <a:rPr lang="en-US" sz="2400" b="1" dirty="0">
              <a:solidFill>
                <a:schemeClr val="accent1"/>
              </a:solidFill>
            </a:rPr>
            <a:t>SEVIS – Student and Exchange Visitor Information Program</a:t>
          </a:r>
        </a:p>
        <a:p>
          <a:r>
            <a:rPr lang="en-US" sz="2400" dirty="0"/>
            <a:t>An online database that stores student I-20s (F students) and DS-2019s (J students). Updated regularly by the Designated School Officer.</a:t>
          </a:r>
        </a:p>
      </dgm:t>
    </dgm:pt>
    <dgm:pt modelId="{8EC44D9B-32B6-448B-A5F8-0C6515EB5AA9}" type="parTrans" cxnId="{4F2897DF-DA20-41C2-8480-E5A653A92099}">
      <dgm:prSet/>
      <dgm:spPr/>
      <dgm:t>
        <a:bodyPr/>
        <a:lstStyle/>
        <a:p>
          <a:endParaRPr lang="en-US"/>
        </a:p>
      </dgm:t>
    </dgm:pt>
    <dgm:pt modelId="{1523DC70-81A4-4315-A809-0302E9EF2CB6}" type="sibTrans" cxnId="{4F2897DF-DA20-41C2-8480-E5A653A92099}">
      <dgm:prSet/>
      <dgm:spPr/>
      <dgm:t>
        <a:bodyPr/>
        <a:lstStyle/>
        <a:p>
          <a:endParaRPr lang="en-US"/>
        </a:p>
      </dgm:t>
    </dgm:pt>
    <dgm:pt modelId="{35617EC6-8D70-4BC9-8286-0B5DC475286E}">
      <dgm:prSet phldrT="[Text]" phldr="0" custT="1"/>
      <dgm:spPr/>
      <dgm:t>
        <a:bodyPr/>
        <a:lstStyle/>
        <a:p>
          <a:r>
            <a:rPr lang="en-US" sz="2400" b="1" dirty="0">
              <a:solidFill>
                <a:schemeClr val="accent1"/>
              </a:solidFill>
            </a:rPr>
            <a:t>USCIS – United States Citizenship and Immigration Services</a:t>
          </a:r>
        </a:p>
        <a:p>
          <a:r>
            <a:rPr lang="en-US" sz="2400" dirty="0"/>
            <a:t>The federal agency that manages the nation’s lawful immigration system. </a:t>
          </a:r>
        </a:p>
      </dgm:t>
    </dgm:pt>
    <dgm:pt modelId="{3DC5F518-0784-452E-A0E4-229C60311B65}" type="parTrans" cxnId="{F6FF2589-9B0F-4963-8C5D-A962CB8D0A69}">
      <dgm:prSet/>
      <dgm:spPr/>
      <dgm:t>
        <a:bodyPr/>
        <a:lstStyle/>
        <a:p>
          <a:endParaRPr lang="en-US"/>
        </a:p>
      </dgm:t>
    </dgm:pt>
    <dgm:pt modelId="{994A7E53-2873-4869-A252-C6A191462563}" type="sibTrans" cxnId="{F6FF2589-9B0F-4963-8C5D-A962CB8D0A69}">
      <dgm:prSet/>
      <dgm:spPr/>
      <dgm:t>
        <a:bodyPr/>
        <a:lstStyle/>
        <a:p>
          <a:endParaRPr lang="en-US"/>
        </a:p>
      </dgm:t>
    </dgm:pt>
    <dgm:pt modelId="{49E46D33-FC82-45C9-8625-32FD4240EE27}" type="pres">
      <dgm:prSet presAssocID="{B4CC5A88-7A80-4F2B-9585-A6EAD7487740}" presName="Name0" presStyleCnt="0">
        <dgm:presLayoutVars>
          <dgm:chMax val="2"/>
          <dgm:chPref val="2"/>
          <dgm:animLvl val="lvl"/>
        </dgm:presLayoutVars>
      </dgm:prSet>
      <dgm:spPr/>
    </dgm:pt>
    <dgm:pt modelId="{959F5D28-4B82-4063-9DF2-867D0EE095D6}" type="pres">
      <dgm:prSet presAssocID="{B4CC5A88-7A80-4F2B-9585-A6EAD7487740}" presName="LeftText" presStyleLbl="revTx" presStyleIdx="0" presStyleCnt="0">
        <dgm:presLayoutVars>
          <dgm:bulletEnabled val="1"/>
        </dgm:presLayoutVars>
      </dgm:prSet>
      <dgm:spPr/>
    </dgm:pt>
    <dgm:pt modelId="{98B66DEC-792C-440E-8059-1A43592DB92E}" type="pres">
      <dgm:prSet presAssocID="{B4CC5A88-7A80-4F2B-9585-A6EAD7487740}" presName="LeftNode" presStyleLbl="bgImgPlace1" presStyleIdx="0" presStyleCnt="2" custScaleX="182580" custScaleY="107214" custLinFactNeighborX="-54930" custLinFactNeighborY="-8">
        <dgm:presLayoutVars>
          <dgm:chMax val="2"/>
          <dgm:chPref val="2"/>
        </dgm:presLayoutVars>
      </dgm:prSet>
      <dgm:spPr/>
    </dgm:pt>
    <dgm:pt modelId="{C7B82D93-20DD-49D7-9DF9-E77B796125E7}" type="pres">
      <dgm:prSet presAssocID="{B4CC5A88-7A80-4F2B-9585-A6EAD7487740}" presName="RightText" presStyleLbl="revTx" presStyleIdx="0" presStyleCnt="0">
        <dgm:presLayoutVars>
          <dgm:bulletEnabled val="1"/>
        </dgm:presLayoutVars>
      </dgm:prSet>
      <dgm:spPr/>
    </dgm:pt>
    <dgm:pt modelId="{EE19A70C-7994-4488-8B0B-9405F99FFD70}" type="pres">
      <dgm:prSet presAssocID="{B4CC5A88-7A80-4F2B-9585-A6EAD7487740}" presName="RightNode" presStyleLbl="bgImgPlace1" presStyleIdx="1" presStyleCnt="2" custScaleX="202645" custScaleY="107180" custLinFactNeighborX="56407" custLinFactNeighborY="-8">
        <dgm:presLayoutVars>
          <dgm:chMax val="0"/>
          <dgm:chPref val="0"/>
        </dgm:presLayoutVars>
      </dgm:prSet>
      <dgm:spPr/>
    </dgm:pt>
    <dgm:pt modelId="{54451D43-C80C-46E1-B1D5-7C7D6A32CB52}" type="pres">
      <dgm:prSet presAssocID="{B4CC5A88-7A80-4F2B-9585-A6EAD7487740}" presName="TopArrow" presStyleLbl="node1" presStyleIdx="0" presStyleCnt="2"/>
      <dgm:spPr/>
    </dgm:pt>
    <dgm:pt modelId="{D78CEE46-00B1-4851-9D68-11F232D45EA4}" type="pres">
      <dgm:prSet presAssocID="{B4CC5A88-7A80-4F2B-9585-A6EAD7487740}" presName="BottomArrow" presStyleLbl="node1" presStyleIdx="1" presStyleCnt="2"/>
      <dgm:spPr/>
    </dgm:pt>
  </dgm:ptLst>
  <dgm:cxnLst>
    <dgm:cxn modelId="{94B4661E-11B3-4D91-B398-1590937BBF9B}" type="presOf" srcId="{35617EC6-8D70-4BC9-8286-0B5DC475286E}" destId="{C7B82D93-20DD-49D7-9DF9-E77B796125E7}" srcOrd="0" destOrd="0" presId="urn:microsoft.com/office/officeart/2009/layout/ReverseList"/>
    <dgm:cxn modelId="{85B8A46F-9803-4453-B6B8-CEE1FDC5F6BF}" type="presOf" srcId="{8771EDB6-1BDA-40DD-9F41-B355F28BF091}" destId="{959F5D28-4B82-4063-9DF2-867D0EE095D6}" srcOrd="0" destOrd="0" presId="urn:microsoft.com/office/officeart/2009/layout/ReverseList"/>
    <dgm:cxn modelId="{54AC9080-A4B9-45B2-82A1-B140BD75618E}" type="presOf" srcId="{35617EC6-8D70-4BC9-8286-0B5DC475286E}" destId="{EE19A70C-7994-4488-8B0B-9405F99FFD70}" srcOrd="1" destOrd="0" presId="urn:microsoft.com/office/officeart/2009/layout/ReverseList"/>
    <dgm:cxn modelId="{F6FF2589-9B0F-4963-8C5D-A962CB8D0A69}" srcId="{B4CC5A88-7A80-4F2B-9585-A6EAD7487740}" destId="{35617EC6-8D70-4BC9-8286-0B5DC475286E}" srcOrd="1" destOrd="0" parTransId="{3DC5F518-0784-452E-A0E4-229C60311B65}" sibTransId="{994A7E53-2873-4869-A252-C6A191462563}"/>
    <dgm:cxn modelId="{8B563DA3-7025-415E-979F-0C41EEE2A324}" type="presOf" srcId="{B4CC5A88-7A80-4F2B-9585-A6EAD7487740}" destId="{49E46D33-FC82-45C9-8625-32FD4240EE27}" srcOrd="0" destOrd="0" presId="urn:microsoft.com/office/officeart/2009/layout/ReverseList"/>
    <dgm:cxn modelId="{78DAEBA9-CE39-4885-8D26-2F455A6E39A0}" type="presOf" srcId="{8771EDB6-1BDA-40DD-9F41-B355F28BF091}" destId="{98B66DEC-792C-440E-8059-1A43592DB92E}" srcOrd="1" destOrd="0" presId="urn:microsoft.com/office/officeart/2009/layout/ReverseList"/>
    <dgm:cxn modelId="{4F2897DF-DA20-41C2-8480-E5A653A92099}" srcId="{B4CC5A88-7A80-4F2B-9585-A6EAD7487740}" destId="{8771EDB6-1BDA-40DD-9F41-B355F28BF091}" srcOrd="0" destOrd="0" parTransId="{8EC44D9B-32B6-448B-A5F8-0C6515EB5AA9}" sibTransId="{1523DC70-81A4-4315-A809-0302E9EF2CB6}"/>
    <dgm:cxn modelId="{A355BDCD-137A-498E-942F-1EF3CDF5C117}" type="presParOf" srcId="{49E46D33-FC82-45C9-8625-32FD4240EE27}" destId="{959F5D28-4B82-4063-9DF2-867D0EE095D6}" srcOrd="0" destOrd="0" presId="urn:microsoft.com/office/officeart/2009/layout/ReverseList"/>
    <dgm:cxn modelId="{4796EF8B-C515-4767-8081-B2D9D94F15CC}" type="presParOf" srcId="{49E46D33-FC82-45C9-8625-32FD4240EE27}" destId="{98B66DEC-792C-440E-8059-1A43592DB92E}" srcOrd="1" destOrd="0" presId="urn:microsoft.com/office/officeart/2009/layout/ReverseList"/>
    <dgm:cxn modelId="{729F6F47-807C-4014-BD34-27343061CE8E}" type="presParOf" srcId="{49E46D33-FC82-45C9-8625-32FD4240EE27}" destId="{C7B82D93-20DD-49D7-9DF9-E77B796125E7}" srcOrd="2" destOrd="0" presId="urn:microsoft.com/office/officeart/2009/layout/ReverseList"/>
    <dgm:cxn modelId="{3302165E-DEE8-4077-B15D-64A8795C9C56}" type="presParOf" srcId="{49E46D33-FC82-45C9-8625-32FD4240EE27}" destId="{EE19A70C-7994-4488-8B0B-9405F99FFD70}" srcOrd="3" destOrd="0" presId="urn:microsoft.com/office/officeart/2009/layout/ReverseList"/>
    <dgm:cxn modelId="{8A47C867-F0D5-422C-8AAE-9CE36D5AE08A}" type="presParOf" srcId="{49E46D33-FC82-45C9-8625-32FD4240EE27}" destId="{54451D43-C80C-46E1-B1D5-7C7D6A32CB52}" srcOrd="4" destOrd="0" presId="urn:microsoft.com/office/officeart/2009/layout/ReverseList"/>
    <dgm:cxn modelId="{FD178E39-4E2F-4B88-906D-F2CD3D252BC1}" type="presParOf" srcId="{49E46D33-FC82-45C9-8625-32FD4240EE27}" destId="{D78CEE46-00B1-4851-9D68-11F232D45EA4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53A952-24F7-4354-9B55-CFB64D1908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76D41EC-3B01-48A7-82A6-0AD2160A26A0}">
      <dgm:prSet/>
      <dgm:spPr/>
      <dgm:t>
        <a:bodyPr/>
        <a:lstStyle/>
        <a:p>
          <a:r>
            <a:rPr lang="en-US" b="1"/>
            <a:t>Maintain a valid passport at all times while in the U.S. </a:t>
          </a:r>
          <a:endParaRPr lang="en-US"/>
        </a:p>
      </dgm:t>
    </dgm:pt>
    <dgm:pt modelId="{464F7F0C-AD9E-409E-841F-830865EFADBD}" type="parTrans" cxnId="{106486FD-5442-40CE-9795-D3D7ED24D73F}">
      <dgm:prSet/>
      <dgm:spPr/>
      <dgm:t>
        <a:bodyPr/>
        <a:lstStyle/>
        <a:p>
          <a:endParaRPr lang="en-US"/>
        </a:p>
      </dgm:t>
    </dgm:pt>
    <dgm:pt modelId="{F78D3469-4AC4-41DC-AD2F-1E462A988317}" type="sibTrans" cxnId="{106486FD-5442-40CE-9795-D3D7ED24D73F}">
      <dgm:prSet/>
      <dgm:spPr/>
      <dgm:t>
        <a:bodyPr/>
        <a:lstStyle/>
        <a:p>
          <a:endParaRPr lang="en-US"/>
        </a:p>
      </dgm:t>
    </dgm:pt>
    <dgm:pt modelId="{4D226B6E-AF9E-4C15-AD00-318A23BCD0CB}">
      <dgm:prSet/>
      <dgm:spPr/>
      <dgm:t>
        <a:bodyPr/>
        <a:lstStyle/>
        <a:p>
          <a:r>
            <a:rPr lang="en-US" b="1"/>
            <a:t>Know your expiration date. Renew prior to expiration (6 months ahead).</a:t>
          </a:r>
          <a:endParaRPr lang="en-US"/>
        </a:p>
      </dgm:t>
    </dgm:pt>
    <dgm:pt modelId="{F8C648F3-8B5E-4353-992B-33095AB7AE11}" type="parTrans" cxnId="{B5EEF563-DA65-4C69-8D67-5CDD46A3A9E3}">
      <dgm:prSet/>
      <dgm:spPr/>
      <dgm:t>
        <a:bodyPr/>
        <a:lstStyle/>
        <a:p>
          <a:endParaRPr lang="en-US"/>
        </a:p>
      </dgm:t>
    </dgm:pt>
    <dgm:pt modelId="{A81F4DD5-57F8-4132-B3E9-D537C9BD3726}" type="sibTrans" cxnId="{B5EEF563-DA65-4C69-8D67-5CDD46A3A9E3}">
      <dgm:prSet/>
      <dgm:spPr/>
      <dgm:t>
        <a:bodyPr/>
        <a:lstStyle/>
        <a:p>
          <a:endParaRPr lang="en-US"/>
        </a:p>
      </dgm:t>
    </dgm:pt>
    <dgm:pt modelId="{2F842E0C-4A6B-40EE-B43E-3F6EF8C375B8}">
      <dgm:prSet/>
      <dgm:spPr/>
      <dgm:t>
        <a:bodyPr/>
        <a:lstStyle/>
        <a:p>
          <a:r>
            <a:rPr lang="en-US" b="1"/>
            <a:t>Contact your home country consulate or embassy in the U.S. for renewal information.</a:t>
          </a:r>
          <a:endParaRPr lang="en-US"/>
        </a:p>
      </dgm:t>
    </dgm:pt>
    <dgm:pt modelId="{E259FF6D-FAD7-42AF-8DCD-535102A3BE54}" type="parTrans" cxnId="{EF0ED885-0594-47AE-99A2-BDA837DADCE2}">
      <dgm:prSet/>
      <dgm:spPr/>
      <dgm:t>
        <a:bodyPr/>
        <a:lstStyle/>
        <a:p>
          <a:endParaRPr lang="en-US"/>
        </a:p>
      </dgm:t>
    </dgm:pt>
    <dgm:pt modelId="{B620E5D5-A9CF-4696-946B-EF6F8FFAAC22}" type="sibTrans" cxnId="{EF0ED885-0594-47AE-99A2-BDA837DADCE2}">
      <dgm:prSet/>
      <dgm:spPr/>
      <dgm:t>
        <a:bodyPr/>
        <a:lstStyle/>
        <a:p>
          <a:endParaRPr lang="en-US"/>
        </a:p>
      </dgm:t>
    </dgm:pt>
    <dgm:pt modelId="{04E9E68D-4841-4568-A0BA-BC70A3D02C39}" type="pres">
      <dgm:prSet presAssocID="{4E53A952-24F7-4354-9B55-CFB64D190861}" presName="linear" presStyleCnt="0">
        <dgm:presLayoutVars>
          <dgm:animLvl val="lvl"/>
          <dgm:resizeHandles val="exact"/>
        </dgm:presLayoutVars>
      </dgm:prSet>
      <dgm:spPr/>
    </dgm:pt>
    <dgm:pt modelId="{B1F543E2-4915-42C3-BB7C-F11DBF73572F}" type="pres">
      <dgm:prSet presAssocID="{A76D41EC-3B01-48A7-82A6-0AD2160A26A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A2B16B2-6111-461E-AFAB-147F53F808FC}" type="pres">
      <dgm:prSet presAssocID="{F78D3469-4AC4-41DC-AD2F-1E462A988317}" presName="spacer" presStyleCnt="0"/>
      <dgm:spPr/>
    </dgm:pt>
    <dgm:pt modelId="{FDBA9BA4-005B-41D1-8B03-0F4FED889CEC}" type="pres">
      <dgm:prSet presAssocID="{4D226B6E-AF9E-4C15-AD00-318A23BCD0C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A3F1A37-3344-4C85-9609-0215F06E8FBE}" type="pres">
      <dgm:prSet presAssocID="{A81F4DD5-57F8-4132-B3E9-D537C9BD3726}" presName="spacer" presStyleCnt="0"/>
      <dgm:spPr/>
    </dgm:pt>
    <dgm:pt modelId="{372BDD83-7A97-47EB-85ED-F574E6F6DFA7}" type="pres">
      <dgm:prSet presAssocID="{2F842E0C-4A6B-40EE-B43E-3F6EF8C375B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5EEF563-DA65-4C69-8D67-5CDD46A3A9E3}" srcId="{4E53A952-24F7-4354-9B55-CFB64D190861}" destId="{4D226B6E-AF9E-4C15-AD00-318A23BCD0CB}" srcOrd="1" destOrd="0" parTransId="{F8C648F3-8B5E-4353-992B-33095AB7AE11}" sibTransId="{A81F4DD5-57F8-4132-B3E9-D537C9BD3726}"/>
    <dgm:cxn modelId="{40F4234D-58DB-46B2-A8A5-FFA0DE3553D0}" type="presOf" srcId="{A76D41EC-3B01-48A7-82A6-0AD2160A26A0}" destId="{B1F543E2-4915-42C3-BB7C-F11DBF73572F}" srcOrd="0" destOrd="0" presId="urn:microsoft.com/office/officeart/2005/8/layout/vList2"/>
    <dgm:cxn modelId="{12057E54-4E53-4B02-96D7-D406AFA58584}" type="presOf" srcId="{2F842E0C-4A6B-40EE-B43E-3F6EF8C375B8}" destId="{372BDD83-7A97-47EB-85ED-F574E6F6DFA7}" srcOrd="0" destOrd="0" presId="urn:microsoft.com/office/officeart/2005/8/layout/vList2"/>
    <dgm:cxn modelId="{EF0ED885-0594-47AE-99A2-BDA837DADCE2}" srcId="{4E53A952-24F7-4354-9B55-CFB64D190861}" destId="{2F842E0C-4A6B-40EE-B43E-3F6EF8C375B8}" srcOrd="2" destOrd="0" parTransId="{E259FF6D-FAD7-42AF-8DCD-535102A3BE54}" sibTransId="{B620E5D5-A9CF-4696-946B-EF6F8FFAAC22}"/>
    <dgm:cxn modelId="{28ADE9AE-5B8A-44A6-8A7C-4815B2218ED9}" type="presOf" srcId="{4E53A952-24F7-4354-9B55-CFB64D190861}" destId="{04E9E68D-4841-4568-A0BA-BC70A3D02C39}" srcOrd="0" destOrd="0" presId="urn:microsoft.com/office/officeart/2005/8/layout/vList2"/>
    <dgm:cxn modelId="{7E7E22E2-6D37-4402-8307-8F68676C81AC}" type="presOf" srcId="{4D226B6E-AF9E-4C15-AD00-318A23BCD0CB}" destId="{FDBA9BA4-005B-41D1-8B03-0F4FED889CEC}" srcOrd="0" destOrd="0" presId="urn:microsoft.com/office/officeart/2005/8/layout/vList2"/>
    <dgm:cxn modelId="{106486FD-5442-40CE-9795-D3D7ED24D73F}" srcId="{4E53A952-24F7-4354-9B55-CFB64D190861}" destId="{A76D41EC-3B01-48A7-82A6-0AD2160A26A0}" srcOrd="0" destOrd="0" parTransId="{464F7F0C-AD9E-409E-841F-830865EFADBD}" sibTransId="{F78D3469-4AC4-41DC-AD2F-1E462A988317}"/>
    <dgm:cxn modelId="{A99EA08D-8C4F-41F6-A250-9BFA5D1EA371}" type="presParOf" srcId="{04E9E68D-4841-4568-A0BA-BC70A3D02C39}" destId="{B1F543E2-4915-42C3-BB7C-F11DBF73572F}" srcOrd="0" destOrd="0" presId="urn:microsoft.com/office/officeart/2005/8/layout/vList2"/>
    <dgm:cxn modelId="{44F8A555-83A0-449A-9C5E-921241E58B40}" type="presParOf" srcId="{04E9E68D-4841-4568-A0BA-BC70A3D02C39}" destId="{0A2B16B2-6111-461E-AFAB-147F53F808FC}" srcOrd="1" destOrd="0" presId="urn:microsoft.com/office/officeart/2005/8/layout/vList2"/>
    <dgm:cxn modelId="{5EAD25E1-A9E8-4F74-A336-7EE7247B75EC}" type="presParOf" srcId="{04E9E68D-4841-4568-A0BA-BC70A3D02C39}" destId="{FDBA9BA4-005B-41D1-8B03-0F4FED889CEC}" srcOrd="2" destOrd="0" presId="urn:microsoft.com/office/officeart/2005/8/layout/vList2"/>
    <dgm:cxn modelId="{4638561F-0176-4545-B538-F1AB577C8FE3}" type="presParOf" srcId="{04E9E68D-4841-4568-A0BA-BC70A3D02C39}" destId="{0A3F1A37-3344-4C85-9609-0215F06E8FBE}" srcOrd="3" destOrd="0" presId="urn:microsoft.com/office/officeart/2005/8/layout/vList2"/>
    <dgm:cxn modelId="{0AA21775-8522-4042-8A73-901CCD3DC02B}" type="presParOf" srcId="{04E9E68D-4841-4568-A0BA-BC70A3D02C39}" destId="{372BDD83-7A97-47EB-85ED-F574E6F6DFA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E4A97E-A8FE-49EB-B231-58D6D46757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8D4B0BC-19D0-4D11-BCF0-E36B13C13467}">
      <dgm:prSet/>
      <dgm:spPr/>
      <dgm:t>
        <a:bodyPr/>
        <a:lstStyle/>
        <a:p>
          <a:r>
            <a:rPr lang="en-US" dirty="0"/>
            <a:t>Personal/Institutional information</a:t>
          </a:r>
        </a:p>
      </dgm:t>
    </dgm:pt>
    <dgm:pt modelId="{37B1EDB1-5A74-4821-92AF-E6473B45CA71}" type="parTrans" cxnId="{9575363C-5DB1-4064-BC25-9045F0EC8B05}">
      <dgm:prSet/>
      <dgm:spPr/>
      <dgm:t>
        <a:bodyPr/>
        <a:lstStyle/>
        <a:p>
          <a:endParaRPr lang="en-US"/>
        </a:p>
      </dgm:t>
    </dgm:pt>
    <dgm:pt modelId="{31A3D152-2BAE-4FEB-8FCC-87044C3CEE87}" type="sibTrans" cxnId="{9575363C-5DB1-4064-BC25-9045F0EC8B05}">
      <dgm:prSet/>
      <dgm:spPr/>
      <dgm:t>
        <a:bodyPr/>
        <a:lstStyle/>
        <a:p>
          <a:endParaRPr lang="en-US"/>
        </a:p>
      </dgm:t>
    </dgm:pt>
    <dgm:pt modelId="{EC42BF1F-D472-40DF-B534-1F1D0DD47CAA}">
      <dgm:prSet/>
      <dgm:spPr/>
      <dgm:t>
        <a:bodyPr/>
        <a:lstStyle/>
        <a:p>
          <a:r>
            <a:rPr lang="en-US"/>
            <a:t>Program Start and End dates, know your end date</a:t>
          </a:r>
        </a:p>
      </dgm:t>
    </dgm:pt>
    <dgm:pt modelId="{26D25F2C-312E-4F19-B84C-7A5BDFFE6CFC}" type="parTrans" cxnId="{D91996C3-3E42-4CBA-83A9-72F568E4C8BC}">
      <dgm:prSet/>
      <dgm:spPr/>
      <dgm:t>
        <a:bodyPr/>
        <a:lstStyle/>
        <a:p>
          <a:endParaRPr lang="en-US"/>
        </a:p>
      </dgm:t>
    </dgm:pt>
    <dgm:pt modelId="{D531BBE4-DB25-4BF1-AFC5-66CE46E0A4C9}" type="sibTrans" cxnId="{D91996C3-3E42-4CBA-83A9-72F568E4C8BC}">
      <dgm:prSet/>
      <dgm:spPr/>
      <dgm:t>
        <a:bodyPr/>
        <a:lstStyle/>
        <a:p>
          <a:endParaRPr lang="en-US"/>
        </a:p>
      </dgm:t>
    </dgm:pt>
    <dgm:pt modelId="{A6C07262-1632-4917-8A9F-5592E03F757E}">
      <dgm:prSet/>
      <dgm:spPr/>
      <dgm:t>
        <a:bodyPr/>
        <a:lstStyle/>
        <a:p>
          <a:r>
            <a:rPr lang="en-US"/>
            <a:t>Level and program of study, must reflect current and accurate information</a:t>
          </a:r>
        </a:p>
      </dgm:t>
    </dgm:pt>
    <dgm:pt modelId="{AF069E59-0CE6-4AE2-984D-533F2B0FFF1E}" type="parTrans" cxnId="{055F420E-B1E1-4874-A8D2-16E56AC16446}">
      <dgm:prSet/>
      <dgm:spPr/>
      <dgm:t>
        <a:bodyPr/>
        <a:lstStyle/>
        <a:p>
          <a:endParaRPr lang="en-US"/>
        </a:p>
      </dgm:t>
    </dgm:pt>
    <dgm:pt modelId="{260509EF-5A30-486E-AD6C-3DD3ACC40DA5}" type="sibTrans" cxnId="{055F420E-B1E1-4874-A8D2-16E56AC16446}">
      <dgm:prSet/>
      <dgm:spPr/>
      <dgm:t>
        <a:bodyPr/>
        <a:lstStyle/>
        <a:p>
          <a:endParaRPr lang="en-US"/>
        </a:p>
      </dgm:t>
    </dgm:pt>
    <dgm:pt modelId="{C34D5C77-50F0-43B0-9810-77FE1AA770F6}">
      <dgm:prSet/>
      <dgm:spPr/>
      <dgm:t>
        <a:bodyPr/>
        <a:lstStyle/>
        <a:p>
          <a:r>
            <a:rPr lang="en-US"/>
            <a:t>Have I-20 endorsed before travel outside of the U.S. </a:t>
          </a:r>
        </a:p>
      </dgm:t>
    </dgm:pt>
    <dgm:pt modelId="{3718E003-6192-4FF6-9AE3-123AF7206298}" type="parTrans" cxnId="{D1B23C78-3584-4549-9BD7-A35563605EFA}">
      <dgm:prSet/>
      <dgm:spPr/>
      <dgm:t>
        <a:bodyPr/>
        <a:lstStyle/>
        <a:p>
          <a:endParaRPr lang="en-US"/>
        </a:p>
      </dgm:t>
    </dgm:pt>
    <dgm:pt modelId="{0F221A52-C250-4D1D-878A-9CCAB4718822}" type="sibTrans" cxnId="{D1B23C78-3584-4549-9BD7-A35563605EFA}">
      <dgm:prSet/>
      <dgm:spPr/>
      <dgm:t>
        <a:bodyPr/>
        <a:lstStyle/>
        <a:p>
          <a:endParaRPr lang="en-US"/>
        </a:p>
      </dgm:t>
    </dgm:pt>
    <dgm:pt modelId="{2A39AE2A-322D-40E7-B21F-412D9146A8FE}" type="pres">
      <dgm:prSet presAssocID="{14E4A97E-A8FE-49EB-B231-58D6D46757DA}" presName="linear" presStyleCnt="0">
        <dgm:presLayoutVars>
          <dgm:animLvl val="lvl"/>
          <dgm:resizeHandles val="exact"/>
        </dgm:presLayoutVars>
      </dgm:prSet>
      <dgm:spPr/>
    </dgm:pt>
    <dgm:pt modelId="{8A7A6362-D2A1-4964-86D9-29B9012B72EF}" type="pres">
      <dgm:prSet presAssocID="{D8D4B0BC-19D0-4D11-BCF0-E36B13C1346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5B4DFA9-A21C-46AA-9DB2-D7452E8DAE6E}" type="pres">
      <dgm:prSet presAssocID="{31A3D152-2BAE-4FEB-8FCC-87044C3CEE87}" presName="spacer" presStyleCnt="0"/>
      <dgm:spPr/>
    </dgm:pt>
    <dgm:pt modelId="{24F34479-40B3-405C-9DA2-05C5EF141D4D}" type="pres">
      <dgm:prSet presAssocID="{EC42BF1F-D472-40DF-B534-1F1D0DD47CA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1C1F146-A16F-4D0E-B59B-47EFE7E5608F}" type="pres">
      <dgm:prSet presAssocID="{D531BBE4-DB25-4BF1-AFC5-66CE46E0A4C9}" presName="spacer" presStyleCnt="0"/>
      <dgm:spPr/>
    </dgm:pt>
    <dgm:pt modelId="{1602C55B-709D-4121-921B-2527B4886C26}" type="pres">
      <dgm:prSet presAssocID="{A6C07262-1632-4917-8A9F-5592E03F757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EF783D3-10D7-4DC6-8B1C-42EDF9C814F2}" type="pres">
      <dgm:prSet presAssocID="{260509EF-5A30-486E-AD6C-3DD3ACC40DA5}" presName="spacer" presStyleCnt="0"/>
      <dgm:spPr/>
    </dgm:pt>
    <dgm:pt modelId="{29DEEAE0-DDCD-4B2B-A1A9-2A452ABEE3B8}" type="pres">
      <dgm:prSet presAssocID="{C34D5C77-50F0-43B0-9810-77FE1AA770F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55F420E-B1E1-4874-A8D2-16E56AC16446}" srcId="{14E4A97E-A8FE-49EB-B231-58D6D46757DA}" destId="{A6C07262-1632-4917-8A9F-5592E03F757E}" srcOrd="2" destOrd="0" parTransId="{AF069E59-0CE6-4AE2-984D-533F2B0FFF1E}" sibTransId="{260509EF-5A30-486E-AD6C-3DD3ACC40DA5}"/>
    <dgm:cxn modelId="{A7079B21-C4CC-48AE-83E8-B936032B35DB}" type="presOf" srcId="{C34D5C77-50F0-43B0-9810-77FE1AA770F6}" destId="{29DEEAE0-DDCD-4B2B-A1A9-2A452ABEE3B8}" srcOrd="0" destOrd="0" presId="urn:microsoft.com/office/officeart/2005/8/layout/vList2"/>
    <dgm:cxn modelId="{9575363C-5DB1-4064-BC25-9045F0EC8B05}" srcId="{14E4A97E-A8FE-49EB-B231-58D6D46757DA}" destId="{D8D4B0BC-19D0-4D11-BCF0-E36B13C13467}" srcOrd="0" destOrd="0" parTransId="{37B1EDB1-5A74-4821-92AF-E6473B45CA71}" sibTransId="{31A3D152-2BAE-4FEB-8FCC-87044C3CEE87}"/>
    <dgm:cxn modelId="{D1B23C78-3584-4549-9BD7-A35563605EFA}" srcId="{14E4A97E-A8FE-49EB-B231-58D6D46757DA}" destId="{C34D5C77-50F0-43B0-9810-77FE1AA770F6}" srcOrd="3" destOrd="0" parTransId="{3718E003-6192-4FF6-9AE3-123AF7206298}" sibTransId="{0F221A52-C250-4D1D-878A-9CCAB4718822}"/>
    <dgm:cxn modelId="{C7EC4A82-72CB-4967-AEFF-246BDBFF2B2C}" type="presOf" srcId="{EC42BF1F-D472-40DF-B534-1F1D0DD47CAA}" destId="{24F34479-40B3-405C-9DA2-05C5EF141D4D}" srcOrd="0" destOrd="0" presId="urn:microsoft.com/office/officeart/2005/8/layout/vList2"/>
    <dgm:cxn modelId="{961E9585-AC94-4D51-B389-E9AB4DFF4A75}" type="presOf" srcId="{A6C07262-1632-4917-8A9F-5592E03F757E}" destId="{1602C55B-709D-4121-921B-2527B4886C26}" srcOrd="0" destOrd="0" presId="urn:microsoft.com/office/officeart/2005/8/layout/vList2"/>
    <dgm:cxn modelId="{7A776F93-7E14-459C-8096-7170E443BBCE}" type="presOf" srcId="{14E4A97E-A8FE-49EB-B231-58D6D46757DA}" destId="{2A39AE2A-322D-40E7-B21F-412D9146A8FE}" srcOrd="0" destOrd="0" presId="urn:microsoft.com/office/officeart/2005/8/layout/vList2"/>
    <dgm:cxn modelId="{D91996C3-3E42-4CBA-83A9-72F568E4C8BC}" srcId="{14E4A97E-A8FE-49EB-B231-58D6D46757DA}" destId="{EC42BF1F-D472-40DF-B534-1F1D0DD47CAA}" srcOrd="1" destOrd="0" parTransId="{26D25F2C-312E-4F19-B84C-7A5BDFFE6CFC}" sibTransId="{D531BBE4-DB25-4BF1-AFC5-66CE46E0A4C9}"/>
    <dgm:cxn modelId="{9E36D9C9-B098-4F85-9184-18258181869E}" type="presOf" srcId="{D8D4B0BC-19D0-4D11-BCF0-E36B13C13467}" destId="{8A7A6362-D2A1-4964-86D9-29B9012B72EF}" srcOrd="0" destOrd="0" presId="urn:microsoft.com/office/officeart/2005/8/layout/vList2"/>
    <dgm:cxn modelId="{795BF7ED-CEE0-4AB1-ADAE-29EADE7F2173}" type="presParOf" srcId="{2A39AE2A-322D-40E7-B21F-412D9146A8FE}" destId="{8A7A6362-D2A1-4964-86D9-29B9012B72EF}" srcOrd="0" destOrd="0" presId="urn:microsoft.com/office/officeart/2005/8/layout/vList2"/>
    <dgm:cxn modelId="{CBDCD8F6-32D0-4128-B1C2-1C9089ABF94A}" type="presParOf" srcId="{2A39AE2A-322D-40E7-B21F-412D9146A8FE}" destId="{05B4DFA9-A21C-46AA-9DB2-D7452E8DAE6E}" srcOrd="1" destOrd="0" presId="urn:microsoft.com/office/officeart/2005/8/layout/vList2"/>
    <dgm:cxn modelId="{3A2C2429-F034-4996-AC7B-109F5067EF28}" type="presParOf" srcId="{2A39AE2A-322D-40E7-B21F-412D9146A8FE}" destId="{24F34479-40B3-405C-9DA2-05C5EF141D4D}" srcOrd="2" destOrd="0" presId="urn:microsoft.com/office/officeart/2005/8/layout/vList2"/>
    <dgm:cxn modelId="{E7D184E0-4279-4CF8-9CD9-5ED40EBE61FB}" type="presParOf" srcId="{2A39AE2A-322D-40E7-B21F-412D9146A8FE}" destId="{F1C1F146-A16F-4D0E-B59B-47EFE7E5608F}" srcOrd="3" destOrd="0" presId="urn:microsoft.com/office/officeart/2005/8/layout/vList2"/>
    <dgm:cxn modelId="{59B4F445-2C65-439F-9762-5B47991079AE}" type="presParOf" srcId="{2A39AE2A-322D-40E7-B21F-412D9146A8FE}" destId="{1602C55B-709D-4121-921B-2527B4886C26}" srcOrd="4" destOrd="0" presId="urn:microsoft.com/office/officeart/2005/8/layout/vList2"/>
    <dgm:cxn modelId="{4543DBAD-F44E-4F86-B6F6-0F48D22BC47D}" type="presParOf" srcId="{2A39AE2A-322D-40E7-B21F-412D9146A8FE}" destId="{1EF783D3-10D7-4DC6-8B1C-42EDF9C814F2}" srcOrd="5" destOrd="0" presId="urn:microsoft.com/office/officeart/2005/8/layout/vList2"/>
    <dgm:cxn modelId="{1C5BF254-5312-4D13-9212-D3BD01F285F0}" type="presParOf" srcId="{2A39AE2A-322D-40E7-B21F-412D9146A8FE}" destId="{29DEEAE0-DDCD-4B2B-A1A9-2A452ABEE3B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BF6A763-791D-46A3-BDBF-10F16853BB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1BC4093-F65F-4031-A115-DA21038C44FB}">
      <dgm:prSet/>
      <dgm:spPr/>
      <dgm:t>
        <a:bodyPr/>
        <a:lstStyle/>
        <a:p>
          <a:r>
            <a:rPr lang="en-US"/>
            <a:t>Review document for accuracy</a:t>
          </a:r>
        </a:p>
      </dgm:t>
    </dgm:pt>
    <dgm:pt modelId="{7521B28A-AABB-47C8-96A6-CE818EE4658D}" type="parTrans" cxnId="{3AFBB1F9-397C-4F95-A5A3-8AFDA841DBB0}">
      <dgm:prSet/>
      <dgm:spPr/>
      <dgm:t>
        <a:bodyPr/>
        <a:lstStyle/>
        <a:p>
          <a:endParaRPr lang="en-US"/>
        </a:p>
      </dgm:t>
    </dgm:pt>
    <dgm:pt modelId="{487F64D8-D30A-4DC1-80CC-173569DC01C5}" type="sibTrans" cxnId="{3AFBB1F9-397C-4F95-A5A3-8AFDA841DBB0}">
      <dgm:prSet/>
      <dgm:spPr/>
      <dgm:t>
        <a:bodyPr/>
        <a:lstStyle/>
        <a:p>
          <a:endParaRPr lang="en-US"/>
        </a:p>
      </dgm:t>
    </dgm:pt>
    <dgm:pt modelId="{DCDEE9D9-2DA9-4BFD-AB0D-87E612C28801}">
      <dgm:prSet/>
      <dgm:spPr/>
      <dgm:t>
        <a:bodyPr/>
        <a:lstStyle/>
        <a:p>
          <a:r>
            <a:rPr lang="en-US"/>
            <a:t>Be aware of program end dates</a:t>
          </a:r>
        </a:p>
      </dgm:t>
    </dgm:pt>
    <dgm:pt modelId="{881AE525-80C8-4F1E-B524-259993B22F80}" type="parTrans" cxnId="{1C300520-EA10-43EF-9C87-6B335FC4C699}">
      <dgm:prSet/>
      <dgm:spPr/>
      <dgm:t>
        <a:bodyPr/>
        <a:lstStyle/>
        <a:p>
          <a:endParaRPr lang="en-US"/>
        </a:p>
      </dgm:t>
    </dgm:pt>
    <dgm:pt modelId="{5D6DC025-5A78-42EA-A4FC-C84087991DC7}" type="sibTrans" cxnId="{1C300520-EA10-43EF-9C87-6B335FC4C699}">
      <dgm:prSet/>
      <dgm:spPr/>
      <dgm:t>
        <a:bodyPr/>
        <a:lstStyle/>
        <a:p>
          <a:endParaRPr lang="en-US"/>
        </a:p>
      </dgm:t>
    </dgm:pt>
    <dgm:pt modelId="{6766E906-56D7-4355-AA98-23823A8E2788}">
      <dgm:prSet/>
      <dgm:spPr/>
      <dgm:t>
        <a:bodyPr/>
        <a:lstStyle/>
        <a:p>
          <a:r>
            <a:rPr lang="en-US"/>
            <a:t>Must reflect accurate information </a:t>
          </a:r>
        </a:p>
      </dgm:t>
    </dgm:pt>
    <dgm:pt modelId="{A7B4B3D6-176A-419A-9A30-6949B6C2F4B8}" type="parTrans" cxnId="{26D959DE-AF4A-41BF-B71B-DD6A4F9A02F4}">
      <dgm:prSet/>
      <dgm:spPr/>
      <dgm:t>
        <a:bodyPr/>
        <a:lstStyle/>
        <a:p>
          <a:endParaRPr lang="en-US"/>
        </a:p>
      </dgm:t>
    </dgm:pt>
    <dgm:pt modelId="{6F5496CB-B14B-4082-8331-1A52A85D0CB9}" type="sibTrans" cxnId="{26D959DE-AF4A-41BF-B71B-DD6A4F9A02F4}">
      <dgm:prSet/>
      <dgm:spPr/>
      <dgm:t>
        <a:bodyPr/>
        <a:lstStyle/>
        <a:p>
          <a:endParaRPr lang="en-US"/>
        </a:p>
      </dgm:t>
    </dgm:pt>
    <dgm:pt modelId="{229D8B09-C684-4A18-83A4-FF40587A5800}">
      <dgm:prSet/>
      <dgm:spPr/>
      <dgm:t>
        <a:bodyPr/>
        <a:lstStyle/>
        <a:p>
          <a:r>
            <a:rPr lang="en-US"/>
            <a:t>Have it endorsed prior to travel outside the U.S.</a:t>
          </a:r>
        </a:p>
      </dgm:t>
    </dgm:pt>
    <dgm:pt modelId="{E7113834-9E50-4209-84AC-FF6E79FB248F}" type="parTrans" cxnId="{FD9406BA-EBEE-417B-94C3-E5CF0AE115ED}">
      <dgm:prSet/>
      <dgm:spPr/>
      <dgm:t>
        <a:bodyPr/>
        <a:lstStyle/>
        <a:p>
          <a:endParaRPr lang="en-US"/>
        </a:p>
      </dgm:t>
    </dgm:pt>
    <dgm:pt modelId="{1F62BE03-8399-404D-B35A-AAF49B2D33E7}" type="sibTrans" cxnId="{FD9406BA-EBEE-417B-94C3-E5CF0AE115ED}">
      <dgm:prSet/>
      <dgm:spPr/>
      <dgm:t>
        <a:bodyPr/>
        <a:lstStyle/>
        <a:p>
          <a:endParaRPr lang="en-US"/>
        </a:p>
      </dgm:t>
    </dgm:pt>
    <dgm:pt modelId="{4396E6B2-AFD2-4CB3-B59D-BC88BC9A7771}" type="pres">
      <dgm:prSet presAssocID="{9BF6A763-791D-46A3-BDBF-10F16853BBC8}" presName="linear" presStyleCnt="0">
        <dgm:presLayoutVars>
          <dgm:animLvl val="lvl"/>
          <dgm:resizeHandles val="exact"/>
        </dgm:presLayoutVars>
      </dgm:prSet>
      <dgm:spPr/>
    </dgm:pt>
    <dgm:pt modelId="{8C57B192-4B2F-4C7C-9C48-D1CD560E77D6}" type="pres">
      <dgm:prSet presAssocID="{81BC4093-F65F-4031-A115-DA21038C44F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8D65BA2-CA8C-4C7D-97BB-C757336F9D50}" type="pres">
      <dgm:prSet presAssocID="{487F64D8-D30A-4DC1-80CC-173569DC01C5}" presName="spacer" presStyleCnt="0"/>
      <dgm:spPr/>
    </dgm:pt>
    <dgm:pt modelId="{28C8F048-86EE-4D5F-BCD3-D974004393D3}" type="pres">
      <dgm:prSet presAssocID="{DCDEE9D9-2DA9-4BFD-AB0D-87E612C2880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0B3F749-D650-48CD-A052-58D0B7F7F123}" type="pres">
      <dgm:prSet presAssocID="{5D6DC025-5A78-42EA-A4FC-C84087991DC7}" presName="spacer" presStyleCnt="0"/>
      <dgm:spPr/>
    </dgm:pt>
    <dgm:pt modelId="{3C4F3DC0-5D6F-4DE1-8A0F-F4B92758932B}" type="pres">
      <dgm:prSet presAssocID="{6766E906-56D7-4355-AA98-23823A8E278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88FB023-7221-4B73-812E-2D7B58DAC4D4}" type="pres">
      <dgm:prSet presAssocID="{6F5496CB-B14B-4082-8331-1A52A85D0CB9}" presName="spacer" presStyleCnt="0"/>
      <dgm:spPr/>
    </dgm:pt>
    <dgm:pt modelId="{3A22C175-9210-441F-986D-CFDEAB2BC3DB}" type="pres">
      <dgm:prSet presAssocID="{229D8B09-C684-4A18-83A4-FF40587A580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E884613-F69F-4A48-88E7-0719ACA9FC49}" type="presOf" srcId="{229D8B09-C684-4A18-83A4-FF40587A5800}" destId="{3A22C175-9210-441F-986D-CFDEAB2BC3DB}" srcOrd="0" destOrd="0" presId="urn:microsoft.com/office/officeart/2005/8/layout/vList2"/>
    <dgm:cxn modelId="{1C300520-EA10-43EF-9C87-6B335FC4C699}" srcId="{9BF6A763-791D-46A3-BDBF-10F16853BBC8}" destId="{DCDEE9D9-2DA9-4BFD-AB0D-87E612C28801}" srcOrd="1" destOrd="0" parTransId="{881AE525-80C8-4F1E-B524-259993B22F80}" sibTransId="{5D6DC025-5A78-42EA-A4FC-C84087991DC7}"/>
    <dgm:cxn modelId="{9CC1A235-AE79-4B8D-B143-14EB110F5516}" type="presOf" srcId="{81BC4093-F65F-4031-A115-DA21038C44FB}" destId="{8C57B192-4B2F-4C7C-9C48-D1CD560E77D6}" srcOrd="0" destOrd="0" presId="urn:microsoft.com/office/officeart/2005/8/layout/vList2"/>
    <dgm:cxn modelId="{4934B243-9F24-465D-A3C4-54131E24CE53}" type="presOf" srcId="{6766E906-56D7-4355-AA98-23823A8E2788}" destId="{3C4F3DC0-5D6F-4DE1-8A0F-F4B92758932B}" srcOrd="0" destOrd="0" presId="urn:microsoft.com/office/officeart/2005/8/layout/vList2"/>
    <dgm:cxn modelId="{51016475-D0B2-4073-8D58-F4C6CB8BBBC1}" type="presOf" srcId="{9BF6A763-791D-46A3-BDBF-10F16853BBC8}" destId="{4396E6B2-AFD2-4CB3-B59D-BC88BC9A7771}" srcOrd="0" destOrd="0" presId="urn:microsoft.com/office/officeart/2005/8/layout/vList2"/>
    <dgm:cxn modelId="{FD9406BA-EBEE-417B-94C3-E5CF0AE115ED}" srcId="{9BF6A763-791D-46A3-BDBF-10F16853BBC8}" destId="{229D8B09-C684-4A18-83A4-FF40587A5800}" srcOrd="3" destOrd="0" parTransId="{E7113834-9E50-4209-84AC-FF6E79FB248F}" sibTransId="{1F62BE03-8399-404D-B35A-AAF49B2D33E7}"/>
    <dgm:cxn modelId="{26D959DE-AF4A-41BF-B71B-DD6A4F9A02F4}" srcId="{9BF6A763-791D-46A3-BDBF-10F16853BBC8}" destId="{6766E906-56D7-4355-AA98-23823A8E2788}" srcOrd="2" destOrd="0" parTransId="{A7B4B3D6-176A-419A-9A30-6949B6C2F4B8}" sibTransId="{6F5496CB-B14B-4082-8331-1A52A85D0CB9}"/>
    <dgm:cxn modelId="{D109B4EF-F9F8-4148-AA34-F056FC0608C0}" type="presOf" srcId="{DCDEE9D9-2DA9-4BFD-AB0D-87E612C28801}" destId="{28C8F048-86EE-4D5F-BCD3-D974004393D3}" srcOrd="0" destOrd="0" presId="urn:microsoft.com/office/officeart/2005/8/layout/vList2"/>
    <dgm:cxn modelId="{3AFBB1F9-397C-4F95-A5A3-8AFDA841DBB0}" srcId="{9BF6A763-791D-46A3-BDBF-10F16853BBC8}" destId="{81BC4093-F65F-4031-A115-DA21038C44FB}" srcOrd="0" destOrd="0" parTransId="{7521B28A-AABB-47C8-96A6-CE818EE4658D}" sibTransId="{487F64D8-D30A-4DC1-80CC-173569DC01C5}"/>
    <dgm:cxn modelId="{F2C07260-926B-4791-830E-BBB525954439}" type="presParOf" srcId="{4396E6B2-AFD2-4CB3-B59D-BC88BC9A7771}" destId="{8C57B192-4B2F-4C7C-9C48-D1CD560E77D6}" srcOrd="0" destOrd="0" presId="urn:microsoft.com/office/officeart/2005/8/layout/vList2"/>
    <dgm:cxn modelId="{0DFD3F0C-ECBD-42EB-9402-75AD18E1BE06}" type="presParOf" srcId="{4396E6B2-AFD2-4CB3-B59D-BC88BC9A7771}" destId="{F8D65BA2-CA8C-4C7D-97BB-C757336F9D50}" srcOrd="1" destOrd="0" presId="urn:microsoft.com/office/officeart/2005/8/layout/vList2"/>
    <dgm:cxn modelId="{52E93798-8F8D-44D6-A68D-AEF1ABE14EF8}" type="presParOf" srcId="{4396E6B2-AFD2-4CB3-B59D-BC88BC9A7771}" destId="{28C8F048-86EE-4D5F-BCD3-D974004393D3}" srcOrd="2" destOrd="0" presId="urn:microsoft.com/office/officeart/2005/8/layout/vList2"/>
    <dgm:cxn modelId="{344DDCE1-1347-4870-A5DA-1A491C9F446E}" type="presParOf" srcId="{4396E6B2-AFD2-4CB3-B59D-BC88BC9A7771}" destId="{C0B3F749-D650-48CD-A052-58D0B7F7F123}" srcOrd="3" destOrd="0" presId="urn:microsoft.com/office/officeart/2005/8/layout/vList2"/>
    <dgm:cxn modelId="{F2FE9878-3DDB-4880-9919-887F22C42046}" type="presParOf" srcId="{4396E6B2-AFD2-4CB3-B59D-BC88BC9A7771}" destId="{3C4F3DC0-5D6F-4DE1-8A0F-F4B92758932B}" srcOrd="4" destOrd="0" presId="urn:microsoft.com/office/officeart/2005/8/layout/vList2"/>
    <dgm:cxn modelId="{C3C25557-0979-4630-B357-943C471D314D}" type="presParOf" srcId="{4396E6B2-AFD2-4CB3-B59D-BC88BC9A7771}" destId="{D88FB023-7221-4B73-812E-2D7B58DAC4D4}" srcOrd="5" destOrd="0" presId="urn:microsoft.com/office/officeart/2005/8/layout/vList2"/>
    <dgm:cxn modelId="{DCF62AC8-0674-4179-8348-CFD7764120EF}" type="presParOf" srcId="{4396E6B2-AFD2-4CB3-B59D-BC88BC9A7771}" destId="{3A22C175-9210-441F-986D-CFDEAB2BC3D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3A58BAA-309C-458F-890D-F2AA501D2A2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8F74F9C-3D29-4D3B-9270-11C63F224CFF}">
      <dgm:prSet/>
      <dgm:spPr/>
      <dgm:t>
        <a:bodyPr/>
        <a:lstStyle/>
        <a:p>
          <a:r>
            <a:rPr lang="en-US"/>
            <a:t>Visa is the permit to enter the U.S. </a:t>
          </a:r>
        </a:p>
      </dgm:t>
    </dgm:pt>
    <dgm:pt modelId="{406AC067-CC8E-4833-ACC9-45F79BC0F760}" type="parTrans" cxnId="{555937EB-9E75-4C05-A40B-E83DA19274FC}">
      <dgm:prSet/>
      <dgm:spPr/>
      <dgm:t>
        <a:bodyPr/>
        <a:lstStyle/>
        <a:p>
          <a:endParaRPr lang="en-US"/>
        </a:p>
      </dgm:t>
    </dgm:pt>
    <dgm:pt modelId="{8EE41C82-6A05-4B9E-9F8F-B25B7BDCA360}" type="sibTrans" cxnId="{555937EB-9E75-4C05-A40B-E83DA19274FC}">
      <dgm:prSet/>
      <dgm:spPr/>
      <dgm:t>
        <a:bodyPr/>
        <a:lstStyle/>
        <a:p>
          <a:endParaRPr lang="en-US"/>
        </a:p>
      </dgm:t>
    </dgm:pt>
    <dgm:pt modelId="{AEB5ABFB-A5B0-4250-862B-7F9E1F09632D}">
      <dgm:prSet/>
      <dgm:spPr/>
      <dgm:t>
        <a:bodyPr/>
        <a:lstStyle/>
        <a:p>
          <a:r>
            <a:rPr lang="en-US" dirty="0"/>
            <a:t>Visa may expire while attending, must maintain your status</a:t>
          </a:r>
        </a:p>
      </dgm:t>
    </dgm:pt>
    <dgm:pt modelId="{7BCBF821-F299-4D66-AC46-57631F0608DF}" type="parTrans" cxnId="{DDC3E852-757A-43D3-B0F3-F2AE2243EA1A}">
      <dgm:prSet/>
      <dgm:spPr/>
      <dgm:t>
        <a:bodyPr/>
        <a:lstStyle/>
        <a:p>
          <a:endParaRPr lang="en-US"/>
        </a:p>
      </dgm:t>
    </dgm:pt>
    <dgm:pt modelId="{B4C0FFC2-8777-429A-A140-572CFD4D5393}" type="sibTrans" cxnId="{DDC3E852-757A-43D3-B0F3-F2AE2243EA1A}">
      <dgm:prSet/>
      <dgm:spPr/>
      <dgm:t>
        <a:bodyPr/>
        <a:lstStyle/>
        <a:p>
          <a:endParaRPr lang="en-US"/>
        </a:p>
      </dgm:t>
    </dgm:pt>
    <dgm:pt modelId="{031F6628-40AA-4485-8362-FCDB3378217E}">
      <dgm:prSet/>
      <dgm:spPr/>
      <dgm:t>
        <a:bodyPr/>
        <a:lstStyle/>
        <a:p>
          <a:r>
            <a:rPr lang="en-US"/>
            <a:t>Visa must be valid for entry and re-entry </a:t>
          </a:r>
        </a:p>
      </dgm:t>
    </dgm:pt>
    <dgm:pt modelId="{3827DC8A-F4D6-4C39-AE5D-5B257229C26E}" type="parTrans" cxnId="{832B5049-4F41-447B-9F7A-E2D2CE22A5A4}">
      <dgm:prSet/>
      <dgm:spPr/>
      <dgm:t>
        <a:bodyPr/>
        <a:lstStyle/>
        <a:p>
          <a:endParaRPr lang="en-US"/>
        </a:p>
      </dgm:t>
    </dgm:pt>
    <dgm:pt modelId="{ED27AA00-CAD9-4216-9836-821101F7D23C}" type="sibTrans" cxnId="{832B5049-4F41-447B-9F7A-E2D2CE22A5A4}">
      <dgm:prSet/>
      <dgm:spPr/>
      <dgm:t>
        <a:bodyPr/>
        <a:lstStyle/>
        <a:p>
          <a:endParaRPr lang="en-US"/>
        </a:p>
      </dgm:t>
    </dgm:pt>
    <dgm:pt modelId="{C6424558-E455-4D23-9BB3-C0F06DF4737E}" type="pres">
      <dgm:prSet presAssocID="{43A58BAA-309C-458F-890D-F2AA501D2A24}" presName="linear" presStyleCnt="0">
        <dgm:presLayoutVars>
          <dgm:animLvl val="lvl"/>
          <dgm:resizeHandles val="exact"/>
        </dgm:presLayoutVars>
      </dgm:prSet>
      <dgm:spPr/>
    </dgm:pt>
    <dgm:pt modelId="{3AD89CBA-278D-4F80-B506-CE0F437EF14C}" type="pres">
      <dgm:prSet presAssocID="{F8F74F9C-3D29-4D3B-9270-11C63F224CF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D121A11-7272-4DF7-9654-7ABA28781B90}" type="pres">
      <dgm:prSet presAssocID="{8EE41C82-6A05-4B9E-9F8F-B25B7BDCA360}" presName="spacer" presStyleCnt="0"/>
      <dgm:spPr/>
    </dgm:pt>
    <dgm:pt modelId="{A648D382-8341-41BF-B12A-5685C9701DFC}" type="pres">
      <dgm:prSet presAssocID="{AEB5ABFB-A5B0-4250-862B-7F9E1F09632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812B719-6239-4F01-87CC-BDC9B52EAA8D}" type="pres">
      <dgm:prSet presAssocID="{B4C0FFC2-8777-429A-A140-572CFD4D5393}" presName="spacer" presStyleCnt="0"/>
      <dgm:spPr/>
    </dgm:pt>
    <dgm:pt modelId="{FDD2C0D6-B267-41E5-A149-D1B85C369DF1}" type="pres">
      <dgm:prSet presAssocID="{031F6628-40AA-4485-8362-FCDB3378217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4B1AE05-B6D3-4A71-B97B-7DB455BDB8F8}" type="presOf" srcId="{AEB5ABFB-A5B0-4250-862B-7F9E1F09632D}" destId="{A648D382-8341-41BF-B12A-5685C9701DFC}" srcOrd="0" destOrd="0" presId="urn:microsoft.com/office/officeart/2005/8/layout/vList2"/>
    <dgm:cxn modelId="{3D339837-AB54-438E-B5F4-81B739D4D446}" type="presOf" srcId="{F8F74F9C-3D29-4D3B-9270-11C63F224CFF}" destId="{3AD89CBA-278D-4F80-B506-CE0F437EF14C}" srcOrd="0" destOrd="0" presId="urn:microsoft.com/office/officeart/2005/8/layout/vList2"/>
    <dgm:cxn modelId="{832B5049-4F41-447B-9F7A-E2D2CE22A5A4}" srcId="{43A58BAA-309C-458F-890D-F2AA501D2A24}" destId="{031F6628-40AA-4485-8362-FCDB3378217E}" srcOrd="2" destOrd="0" parTransId="{3827DC8A-F4D6-4C39-AE5D-5B257229C26E}" sibTransId="{ED27AA00-CAD9-4216-9836-821101F7D23C}"/>
    <dgm:cxn modelId="{DDC3E852-757A-43D3-B0F3-F2AE2243EA1A}" srcId="{43A58BAA-309C-458F-890D-F2AA501D2A24}" destId="{AEB5ABFB-A5B0-4250-862B-7F9E1F09632D}" srcOrd="1" destOrd="0" parTransId="{7BCBF821-F299-4D66-AC46-57631F0608DF}" sibTransId="{B4C0FFC2-8777-429A-A140-572CFD4D5393}"/>
    <dgm:cxn modelId="{E00F29D3-4AB6-44ED-9784-20EFB34B34EE}" type="presOf" srcId="{031F6628-40AA-4485-8362-FCDB3378217E}" destId="{FDD2C0D6-B267-41E5-A149-D1B85C369DF1}" srcOrd="0" destOrd="0" presId="urn:microsoft.com/office/officeart/2005/8/layout/vList2"/>
    <dgm:cxn modelId="{555937EB-9E75-4C05-A40B-E83DA19274FC}" srcId="{43A58BAA-309C-458F-890D-F2AA501D2A24}" destId="{F8F74F9C-3D29-4D3B-9270-11C63F224CFF}" srcOrd="0" destOrd="0" parTransId="{406AC067-CC8E-4833-ACC9-45F79BC0F760}" sibTransId="{8EE41C82-6A05-4B9E-9F8F-B25B7BDCA360}"/>
    <dgm:cxn modelId="{19662FF0-4E45-4862-B2C7-73F8403F3105}" type="presOf" srcId="{43A58BAA-309C-458F-890D-F2AA501D2A24}" destId="{C6424558-E455-4D23-9BB3-C0F06DF4737E}" srcOrd="0" destOrd="0" presId="urn:microsoft.com/office/officeart/2005/8/layout/vList2"/>
    <dgm:cxn modelId="{6E8A2901-F1E5-4695-B8A6-7FFF19DCBA6B}" type="presParOf" srcId="{C6424558-E455-4D23-9BB3-C0F06DF4737E}" destId="{3AD89CBA-278D-4F80-B506-CE0F437EF14C}" srcOrd="0" destOrd="0" presId="urn:microsoft.com/office/officeart/2005/8/layout/vList2"/>
    <dgm:cxn modelId="{11014329-FCED-48A6-AE43-2BDBAD86AC3E}" type="presParOf" srcId="{C6424558-E455-4D23-9BB3-C0F06DF4737E}" destId="{4D121A11-7272-4DF7-9654-7ABA28781B90}" srcOrd="1" destOrd="0" presId="urn:microsoft.com/office/officeart/2005/8/layout/vList2"/>
    <dgm:cxn modelId="{6189A9BB-6447-4DEA-A86A-6DA7E1F6E61D}" type="presParOf" srcId="{C6424558-E455-4D23-9BB3-C0F06DF4737E}" destId="{A648D382-8341-41BF-B12A-5685C9701DFC}" srcOrd="2" destOrd="0" presId="urn:microsoft.com/office/officeart/2005/8/layout/vList2"/>
    <dgm:cxn modelId="{D65EA4BB-CC60-418D-A8CE-8C7BA0A4C46D}" type="presParOf" srcId="{C6424558-E455-4D23-9BB3-C0F06DF4737E}" destId="{A812B719-6239-4F01-87CC-BDC9B52EAA8D}" srcOrd="3" destOrd="0" presId="urn:microsoft.com/office/officeart/2005/8/layout/vList2"/>
    <dgm:cxn modelId="{895BFB30-8918-4BD0-BB37-A118A83F16B0}" type="presParOf" srcId="{C6424558-E455-4D23-9BB3-C0F06DF4737E}" destId="{FDD2C0D6-B267-41E5-A149-D1B85C369DF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BE56C-2F73-4FF2-977E-CDEFC7FB60C1}">
      <dsp:nvSpPr>
        <dsp:cNvPr id="0" name=""/>
        <dsp:cNvSpPr/>
      </dsp:nvSpPr>
      <dsp:spPr>
        <a:xfrm>
          <a:off x="1782929" y="-4753"/>
          <a:ext cx="4654597" cy="4654597"/>
        </a:xfrm>
        <a:prstGeom prst="circularArrow">
          <a:avLst>
            <a:gd name="adj1" fmla="val 5274"/>
            <a:gd name="adj2" fmla="val 312630"/>
            <a:gd name="adj3" fmla="val 14227648"/>
            <a:gd name="adj4" fmla="val 17127301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AC7F2-9BF4-4A27-8E8D-B4525B405447}">
      <dsp:nvSpPr>
        <dsp:cNvPr id="0" name=""/>
        <dsp:cNvSpPr/>
      </dsp:nvSpPr>
      <dsp:spPr>
        <a:xfrm>
          <a:off x="3225164" y="913"/>
          <a:ext cx="1770127" cy="8850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Student Accounts</a:t>
          </a:r>
        </a:p>
      </dsp:txBody>
      <dsp:txXfrm>
        <a:off x="3268369" y="44118"/>
        <a:ext cx="1683717" cy="798653"/>
      </dsp:txXfrm>
    </dsp:sp>
    <dsp:sp modelId="{D5A89125-F969-47A6-975E-1B90AAC1C57B}">
      <dsp:nvSpPr>
        <dsp:cNvPr id="0" name=""/>
        <dsp:cNvSpPr/>
      </dsp:nvSpPr>
      <dsp:spPr>
        <a:xfrm>
          <a:off x="4860458" y="945050"/>
          <a:ext cx="1770127" cy="8850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Student Services</a:t>
          </a:r>
        </a:p>
      </dsp:txBody>
      <dsp:txXfrm>
        <a:off x="4903663" y="988255"/>
        <a:ext cx="1683717" cy="798653"/>
      </dsp:txXfrm>
    </dsp:sp>
    <dsp:sp modelId="{35A7A2B9-3075-4ACD-BFE2-587C75C8CC42}">
      <dsp:nvSpPr>
        <dsp:cNvPr id="0" name=""/>
        <dsp:cNvSpPr/>
      </dsp:nvSpPr>
      <dsp:spPr>
        <a:xfrm>
          <a:off x="4860458" y="2833325"/>
          <a:ext cx="1770127" cy="8850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Immigration Compliance</a:t>
          </a:r>
        </a:p>
      </dsp:txBody>
      <dsp:txXfrm>
        <a:off x="4903663" y="2876530"/>
        <a:ext cx="1683717" cy="798653"/>
      </dsp:txXfrm>
    </dsp:sp>
    <dsp:sp modelId="{76A84509-F42D-4B1C-81AE-D6E7715A7808}">
      <dsp:nvSpPr>
        <dsp:cNvPr id="0" name=""/>
        <dsp:cNvSpPr/>
      </dsp:nvSpPr>
      <dsp:spPr>
        <a:xfrm>
          <a:off x="3225164" y="3777463"/>
          <a:ext cx="1770127" cy="8850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Insurance</a:t>
          </a:r>
        </a:p>
      </dsp:txBody>
      <dsp:txXfrm>
        <a:off x="3268369" y="3820668"/>
        <a:ext cx="1683717" cy="798653"/>
      </dsp:txXfrm>
    </dsp:sp>
    <dsp:sp modelId="{BC127F02-15DB-4627-993E-21B42CFAE273}">
      <dsp:nvSpPr>
        <dsp:cNvPr id="0" name=""/>
        <dsp:cNvSpPr/>
      </dsp:nvSpPr>
      <dsp:spPr>
        <a:xfrm>
          <a:off x="1589870" y="2833325"/>
          <a:ext cx="1770127" cy="8850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Academic Integrity</a:t>
          </a:r>
        </a:p>
      </dsp:txBody>
      <dsp:txXfrm>
        <a:off x="1633075" y="2876530"/>
        <a:ext cx="1683717" cy="798653"/>
      </dsp:txXfrm>
    </dsp:sp>
    <dsp:sp modelId="{AF2389FE-C7FB-4A5B-B30C-80A86FC7FF38}">
      <dsp:nvSpPr>
        <dsp:cNvPr id="0" name=""/>
        <dsp:cNvSpPr/>
      </dsp:nvSpPr>
      <dsp:spPr>
        <a:xfrm>
          <a:off x="1589870" y="945050"/>
          <a:ext cx="1770127" cy="8850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Arrival</a:t>
          </a:r>
        </a:p>
      </dsp:txBody>
      <dsp:txXfrm>
        <a:off x="1633075" y="988255"/>
        <a:ext cx="1683717" cy="79865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E2F4B-8DE2-43C5-A6A0-2DAA57A0BC95}">
      <dsp:nvSpPr>
        <dsp:cNvPr id="0" name=""/>
        <dsp:cNvSpPr/>
      </dsp:nvSpPr>
      <dsp:spPr>
        <a:xfrm>
          <a:off x="0" y="31183"/>
          <a:ext cx="6056712" cy="1191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Arrival – Departure Record</a:t>
          </a:r>
        </a:p>
      </dsp:txBody>
      <dsp:txXfrm>
        <a:off x="58177" y="89360"/>
        <a:ext cx="5940358" cy="1075400"/>
      </dsp:txXfrm>
    </dsp:sp>
    <dsp:sp modelId="{320059DA-8FFF-4186-BD32-A53453809A6E}">
      <dsp:nvSpPr>
        <dsp:cNvPr id="0" name=""/>
        <dsp:cNvSpPr/>
      </dsp:nvSpPr>
      <dsp:spPr>
        <a:xfrm>
          <a:off x="0" y="1309338"/>
          <a:ext cx="6056712" cy="1191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D/S – Duration of Status (includes 60 day grace period)</a:t>
          </a:r>
        </a:p>
      </dsp:txBody>
      <dsp:txXfrm>
        <a:off x="58177" y="1367515"/>
        <a:ext cx="5940358" cy="10754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14F61-9973-4E36-8C43-5FAD772F7737}">
      <dsp:nvSpPr>
        <dsp:cNvPr id="0" name=""/>
        <dsp:cNvSpPr/>
      </dsp:nvSpPr>
      <dsp:spPr>
        <a:xfrm>
          <a:off x="770840" y="0"/>
          <a:ext cx="8736189" cy="44349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D0516-8618-41D8-9B80-B53CF4217ABF}">
      <dsp:nvSpPr>
        <dsp:cNvPr id="0" name=""/>
        <dsp:cNvSpPr/>
      </dsp:nvSpPr>
      <dsp:spPr>
        <a:xfrm>
          <a:off x="3721" y="1330484"/>
          <a:ext cx="2419686" cy="177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Enrollment</a:t>
          </a:r>
        </a:p>
      </dsp:txBody>
      <dsp:txXfrm>
        <a:off x="90320" y="1417083"/>
        <a:ext cx="2246488" cy="1600782"/>
      </dsp:txXfrm>
    </dsp:sp>
    <dsp:sp modelId="{0EAD9015-1FF8-4EA0-B4A3-ACCD560D2CE5}">
      <dsp:nvSpPr>
        <dsp:cNvPr id="0" name=""/>
        <dsp:cNvSpPr/>
      </dsp:nvSpPr>
      <dsp:spPr>
        <a:xfrm>
          <a:off x="2620635" y="1330484"/>
          <a:ext cx="2419686" cy="177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Documentation</a:t>
          </a:r>
        </a:p>
      </dsp:txBody>
      <dsp:txXfrm>
        <a:off x="2707234" y="1417083"/>
        <a:ext cx="2246488" cy="1600782"/>
      </dsp:txXfrm>
    </dsp:sp>
    <dsp:sp modelId="{AC9E3F83-462A-4070-A476-0443804E105A}">
      <dsp:nvSpPr>
        <dsp:cNvPr id="0" name=""/>
        <dsp:cNvSpPr/>
      </dsp:nvSpPr>
      <dsp:spPr>
        <a:xfrm>
          <a:off x="5237548" y="1330484"/>
          <a:ext cx="2419686" cy="177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Employment </a:t>
          </a:r>
        </a:p>
      </dsp:txBody>
      <dsp:txXfrm>
        <a:off x="5324147" y="1417083"/>
        <a:ext cx="2246488" cy="1600782"/>
      </dsp:txXfrm>
    </dsp:sp>
    <dsp:sp modelId="{AAE7437A-C85A-4641-BB5F-9D0FFCFF7185}">
      <dsp:nvSpPr>
        <dsp:cNvPr id="0" name=""/>
        <dsp:cNvSpPr/>
      </dsp:nvSpPr>
      <dsp:spPr>
        <a:xfrm>
          <a:off x="7854461" y="1330484"/>
          <a:ext cx="2419686" cy="177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Post-Completion</a:t>
          </a:r>
        </a:p>
      </dsp:txBody>
      <dsp:txXfrm>
        <a:off x="7941060" y="1417083"/>
        <a:ext cx="2246488" cy="16007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03609-1E0D-474A-9833-26A80BF324A5}">
      <dsp:nvSpPr>
        <dsp:cNvPr id="0" name=""/>
        <dsp:cNvSpPr/>
      </dsp:nvSpPr>
      <dsp:spPr>
        <a:xfrm>
          <a:off x="0" y="0"/>
          <a:ext cx="92826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9AD9D-803F-4E47-959E-09DF1B759545}">
      <dsp:nvSpPr>
        <dsp:cNvPr id="0" name=""/>
        <dsp:cNvSpPr/>
      </dsp:nvSpPr>
      <dsp:spPr>
        <a:xfrm>
          <a:off x="0" y="0"/>
          <a:ext cx="1856524" cy="1065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75D"/>
              </a:solidFill>
            </a:rPr>
            <a:t>Undergraduate</a:t>
          </a:r>
        </a:p>
      </dsp:txBody>
      <dsp:txXfrm>
        <a:off x="0" y="0"/>
        <a:ext cx="1856524" cy="1065578"/>
      </dsp:txXfrm>
    </dsp:sp>
    <dsp:sp modelId="{EC4D60C1-0148-41C2-88A0-0181EB16B0B0}">
      <dsp:nvSpPr>
        <dsp:cNvPr id="0" name=""/>
        <dsp:cNvSpPr/>
      </dsp:nvSpPr>
      <dsp:spPr>
        <a:xfrm>
          <a:off x="1995763" y="25880"/>
          <a:ext cx="7286856" cy="495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rgbClr val="00275D"/>
              </a:solidFill>
            </a:rPr>
            <a:t>12 hours </a:t>
          </a:r>
        </a:p>
      </dsp:txBody>
      <dsp:txXfrm>
        <a:off x="1995763" y="25880"/>
        <a:ext cx="7286856" cy="495327"/>
      </dsp:txXfrm>
    </dsp:sp>
    <dsp:sp modelId="{3DCA6971-ECA1-47B2-BF95-08A5B43D8113}">
      <dsp:nvSpPr>
        <dsp:cNvPr id="0" name=""/>
        <dsp:cNvSpPr/>
      </dsp:nvSpPr>
      <dsp:spPr>
        <a:xfrm>
          <a:off x="1856524" y="520094"/>
          <a:ext cx="74260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F3270-4086-458C-9EC3-AA111DF6A7B3}">
      <dsp:nvSpPr>
        <dsp:cNvPr id="0" name=""/>
        <dsp:cNvSpPr/>
      </dsp:nvSpPr>
      <dsp:spPr>
        <a:xfrm>
          <a:off x="1995763" y="544860"/>
          <a:ext cx="7286856" cy="495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00275D"/>
              </a:solidFill>
            </a:rPr>
            <a:t>9 hours must be on campus  </a:t>
          </a:r>
        </a:p>
      </dsp:txBody>
      <dsp:txXfrm>
        <a:off x="1995763" y="544860"/>
        <a:ext cx="7286856" cy="495327"/>
      </dsp:txXfrm>
    </dsp:sp>
    <dsp:sp modelId="{975832A5-B091-49E2-8469-7C365F4E1157}">
      <dsp:nvSpPr>
        <dsp:cNvPr id="0" name=""/>
        <dsp:cNvSpPr/>
      </dsp:nvSpPr>
      <dsp:spPr>
        <a:xfrm>
          <a:off x="1856524" y="1040188"/>
          <a:ext cx="74260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F3DBE5-707F-42E4-A25E-5E003CC6110E}">
      <dsp:nvSpPr>
        <dsp:cNvPr id="0" name=""/>
        <dsp:cNvSpPr/>
      </dsp:nvSpPr>
      <dsp:spPr>
        <a:xfrm>
          <a:off x="0" y="1065578"/>
          <a:ext cx="92826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A1988-74C0-4E60-8924-102D54DF2B09}">
      <dsp:nvSpPr>
        <dsp:cNvPr id="0" name=""/>
        <dsp:cNvSpPr/>
      </dsp:nvSpPr>
      <dsp:spPr>
        <a:xfrm>
          <a:off x="0" y="1065578"/>
          <a:ext cx="1856524" cy="1065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75D"/>
              </a:solidFill>
            </a:rPr>
            <a:t>Graduate</a:t>
          </a:r>
        </a:p>
      </dsp:txBody>
      <dsp:txXfrm>
        <a:off x="0" y="1065578"/>
        <a:ext cx="1856524" cy="1065578"/>
      </dsp:txXfrm>
    </dsp:sp>
    <dsp:sp modelId="{388D567A-8225-4717-8651-BE7649EEBC3E}">
      <dsp:nvSpPr>
        <dsp:cNvPr id="0" name=""/>
        <dsp:cNvSpPr/>
      </dsp:nvSpPr>
      <dsp:spPr>
        <a:xfrm>
          <a:off x="1995763" y="1090345"/>
          <a:ext cx="7286856" cy="495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00275D"/>
              </a:solidFill>
            </a:rPr>
            <a:t>9 credit hours*</a:t>
          </a:r>
        </a:p>
      </dsp:txBody>
      <dsp:txXfrm>
        <a:off x="1995763" y="1090345"/>
        <a:ext cx="7286856" cy="495327"/>
      </dsp:txXfrm>
    </dsp:sp>
    <dsp:sp modelId="{A1CDDF4E-01D2-4A9A-9CC5-5D592A1C17A0}">
      <dsp:nvSpPr>
        <dsp:cNvPr id="0" name=""/>
        <dsp:cNvSpPr/>
      </dsp:nvSpPr>
      <dsp:spPr>
        <a:xfrm>
          <a:off x="1856524" y="1585673"/>
          <a:ext cx="74260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A40E87-4761-42C5-B9B4-2C338222FB34}">
      <dsp:nvSpPr>
        <dsp:cNvPr id="0" name=""/>
        <dsp:cNvSpPr/>
      </dsp:nvSpPr>
      <dsp:spPr>
        <a:xfrm>
          <a:off x="1995763" y="1610439"/>
          <a:ext cx="7286856" cy="495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00275D"/>
              </a:solidFill>
            </a:rPr>
            <a:t>6 must be on campus</a:t>
          </a:r>
        </a:p>
      </dsp:txBody>
      <dsp:txXfrm>
        <a:off x="1995763" y="1610439"/>
        <a:ext cx="7286856" cy="495327"/>
      </dsp:txXfrm>
    </dsp:sp>
    <dsp:sp modelId="{E50D5322-E617-430C-B674-1C931D72EAC7}">
      <dsp:nvSpPr>
        <dsp:cNvPr id="0" name=""/>
        <dsp:cNvSpPr/>
      </dsp:nvSpPr>
      <dsp:spPr>
        <a:xfrm>
          <a:off x="1856524" y="2105767"/>
          <a:ext cx="74260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6F9FA-84E8-4CDD-B52B-F8ADD41C7F12}">
      <dsp:nvSpPr>
        <dsp:cNvPr id="0" name=""/>
        <dsp:cNvSpPr/>
      </dsp:nvSpPr>
      <dsp:spPr>
        <a:xfrm>
          <a:off x="0" y="2131157"/>
          <a:ext cx="92826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64C89-EF02-455A-8777-8E75C48E5430}">
      <dsp:nvSpPr>
        <dsp:cNvPr id="0" name=""/>
        <dsp:cNvSpPr/>
      </dsp:nvSpPr>
      <dsp:spPr>
        <a:xfrm>
          <a:off x="0" y="2131157"/>
          <a:ext cx="1856524" cy="1065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75D"/>
              </a:solidFill>
            </a:rPr>
            <a:t>Online Courses</a:t>
          </a:r>
        </a:p>
      </dsp:txBody>
      <dsp:txXfrm>
        <a:off x="0" y="2131157"/>
        <a:ext cx="1856524" cy="1065578"/>
      </dsp:txXfrm>
    </dsp:sp>
    <dsp:sp modelId="{AFF97CDE-72F7-485D-ADF4-372B51575A2E}">
      <dsp:nvSpPr>
        <dsp:cNvPr id="0" name=""/>
        <dsp:cNvSpPr/>
      </dsp:nvSpPr>
      <dsp:spPr>
        <a:xfrm>
          <a:off x="1995763" y="2155924"/>
          <a:ext cx="7286856" cy="495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rgbClr val="00275D"/>
              </a:solidFill>
            </a:rPr>
            <a:t>Hybrid courses are on campus</a:t>
          </a:r>
        </a:p>
      </dsp:txBody>
      <dsp:txXfrm>
        <a:off x="1995763" y="2155924"/>
        <a:ext cx="7286856" cy="495327"/>
      </dsp:txXfrm>
    </dsp:sp>
    <dsp:sp modelId="{78DCD026-4980-42DD-92BA-BAD84725D7CB}">
      <dsp:nvSpPr>
        <dsp:cNvPr id="0" name=""/>
        <dsp:cNvSpPr/>
      </dsp:nvSpPr>
      <dsp:spPr>
        <a:xfrm>
          <a:off x="1856524" y="2651252"/>
          <a:ext cx="74260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51555-985A-4442-BFB6-70BDB414D78D}">
      <dsp:nvSpPr>
        <dsp:cNvPr id="0" name=""/>
        <dsp:cNvSpPr/>
      </dsp:nvSpPr>
      <dsp:spPr>
        <a:xfrm>
          <a:off x="1995763" y="2676018"/>
          <a:ext cx="7286856" cy="495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00275D"/>
              </a:solidFill>
            </a:rPr>
            <a:t>1 online course each semester </a:t>
          </a:r>
        </a:p>
      </dsp:txBody>
      <dsp:txXfrm>
        <a:off x="1995763" y="2676018"/>
        <a:ext cx="7286856" cy="495327"/>
      </dsp:txXfrm>
    </dsp:sp>
    <dsp:sp modelId="{C26388B7-07AA-46B1-8AB4-E7B382DFCDB6}">
      <dsp:nvSpPr>
        <dsp:cNvPr id="0" name=""/>
        <dsp:cNvSpPr/>
      </dsp:nvSpPr>
      <dsp:spPr>
        <a:xfrm>
          <a:off x="1856524" y="3171346"/>
          <a:ext cx="74260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7565F-B2D5-46CF-BDC6-37EA64017D64}">
      <dsp:nvSpPr>
        <dsp:cNvPr id="0" name=""/>
        <dsp:cNvSpPr/>
      </dsp:nvSpPr>
      <dsp:spPr>
        <a:xfrm>
          <a:off x="0" y="3196737"/>
          <a:ext cx="92826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F01A4-CE3A-4C77-AE51-CB62E4A2A839}">
      <dsp:nvSpPr>
        <dsp:cNvPr id="0" name=""/>
        <dsp:cNvSpPr/>
      </dsp:nvSpPr>
      <dsp:spPr>
        <a:xfrm>
          <a:off x="0" y="3196736"/>
          <a:ext cx="1856524" cy="1065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75D"/>
              </a:solidFill>
            </a:rPr>
            <a:t>Academic Progress</a:t>
          </a:r>
        </a:p>
      </dsp:txBody>
      <dsp:txXfrm>
        <a:off x="0" y="3196736"/>
        <a:ext cx="1856524" cy="1065578"/>
      </dsp:txXfrm>
    </dsp:sp>
    <dsp:sp modelId="{11589DE7-CE8C-4BD4-A0A5-5623E2F3D070}">
      <dsp:nvSpPr>
        <dsp:cNvPr id="0" name=""/>
        <dsp:cNvSpPr/>
      </dsp:nvSpPr>
      <dsp:spPr>
        <a:xfrm>
          <a:off x="1995763" y="3213386"/>
          <a:ext cx="7286856" cy="332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00275D"/>
              </a:solidFill>
            </a:rPr>
            <a:t>Undergraduate -  2.0 GPA </a:t>
          </a:r>
        </a:p>
      </dsp:txBody>
      <dsp:txXfrm>
        <a:off x="1995763" y="3213386"/>
        <a:ext cx="7286856" cy="332993"/>
      </dsp:txXfrm>
    </dsp:sp>
    <dsp:sp modelId="{2009335B-D537-4CF8-899A-A8996D295FAD}">
      <dsp:nvSpPr>
        <dsp:cNvPr id="0" name=""/>
        <dsp:cNvSpPr/>
      </dsp:nvSpPr>
      <dsp:spPr>
        <a:xfrm>
          <a:off x="1856524" y="3546380"/>
          <a:ext cx="74260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64D41-6953-4F60-BA11-E84B6F5B582A}">
      <dsp:nvSpPr>
        <dsp:cNvPr id="0" name=""/>
        <dsp:cNvSpPr/>
      </dsp:nvSpPr>
      <dsp:spPr>
        <a:xfrm>
          <a:off x="1995763" y="3563029"/>
          <a:ext cx="7286856" cy="332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00275D"/>
              </a:solidFill>
            </a:rPr>
            <a:t>Graduate – 3.0 GPA</a:t>
          </a:r>
        </a:p>
      </dsp:txBody>
      <dsp:txXfrm>
        <a:off x="1995763" y="3563029"/>
        <a:ext cx="7286856" cy="332993"/>
      </dsp:txXfrm>
    </dsp:sp>
    <dsp:sp modelId="{E6CF6A18-56D9-4CD9-BBB2-562E1E3B8AA5}">
      <dsp:nvSpPr>
        <dsp:cNvPr id="0" name=""/>
        <dsp:cNvSpPr/>
      </dsp:nvSpPr>
      <dsp:spPr>
        <a:xfrm>
          <a:off x="1856524" y="3896023"/>
          <a:ext cx="74260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BD53F-7B03-4787-87B7-4453B6483D99}">
      <dsp:nvSpPr>
        <dsp:cNvPr id="0" name=""/>
        <dsp:cNvSpPr/>
      </dsp:nvSpPr>
      <dsp:spPr>
        <a:xfrm>
          <a:off x="1995763" y="3912672"/>
          <a:ext cx="7286856" cy="332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rgbClr val="00275D"/>
              </a:solidFill>
            </a:rPr>
            <a:t>Doctoral – 3.25 GPA  </a:t>
          </a:r>
        </a:p>
      </dsp:txBody>
      <dsp:txXfrm>
        <a:off x="1995763" y="3912672"/>
        <a:ext cx="7286856" cy="332993"/>
      </dsp:txXfrm>
    </dsp:sp>
    <dsp:sp modelId="{2990D49A-D9EF-4590-88D2-69BD9C469540}">
      <dsp:nvSpPr>
        <dsp:cNvPr id="0" name=""/>
        <dsp:cNvSpPr/>
      </dsp:nvSpPr>
      <dsp:spPr>
        <a:xfrm>
          <a:off x="1856524" y="4245666"/>
          <a:ext cx="74260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A1D90-E749-4776-8292-701ED7FD1AC0}">
      <dsp:nvSpPr>
        <dsp:cNvPr id="0" name=""/>
        <dsp:cNvSpPr/>
      </dsp:nvSpPr>
      <dsp:spPr>
        <a:xfrm>
          <a:off x="0" y="2137"/>
          <a:ext cx="98042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5CC03-A7CF-44DF-AFE5-BEAECA32A0DE}">
      <dsp:nvSpPr>
        <dsp:cNvPr id="0" name=""/>
        <dsp:cNvSpPr/>
      </dsp:nvSpPr>
      <dsp:spPr>
        <a:xfrm>
          <a:off x="0" y="2137"/>
          <a:ext cx="1960850" cy="145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275D"/>
              </a:solidFill>
            </a:rPr>
            <a:t>Passport</a:t>
          </a:r>
          <a:r>
            <a:rPr lang="en-US" sz="3600" b="0" kern="1200" dirty="0">
              <a:solidFill>
                <a:srgbClr val="00275D"/>
              </a:solidFill>
            </a:rPr>
            <a:t> </a:t>
          </a:r>
        </a:p>
      </dsp:txBody>
      <dsp:txXfrm>
        <a:off x="0" y="2137"/>
        <a:ext cx="1960850" cy="1457617"/>
      </dsp:txXfrm>
    </dsp:sp>
    <dsp:sp modelId="{43C7D289-0F41-44A3-89D6-D5CB9C4D2D11}">
      <dsp:nvSpPr>
        <dsp:cNvPr id="0" name=""/>
        <dsp:cNvSpPr/>
      </dsp:nvSpPr>
      <dsp:spPr>
        <a:xfrm>
          <a:off x="2107914" y="68327"/>
          <a:ext cx="7696338" cy="1323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>
              <a:solidFill>
                <a:srgbClr val="00275D"/>
              </a:solidFill>
            </a:rPr>
            <a:t>6 months ahead</a:t>
          </a:r>
        </a:p>
      </dsp:txBody>
      <dsp:txXfrm>
        <a:off x="2107914" y="68327"/>
        <a:ext cx="7696338" cy="1323813"/>
      </dsp:txXfrm>
    </dsp:sp>
    <dsp:sp modelId="{8ADC1969-A5DF-4A3B-A67A-BF325C23E2DD}">
      <dsp:nvSpPr>
        <dsp:cNvPr id="0" name=""/>
        <dsp:cNvSpPr/>
      </dsp:nvSpPr>
      <dsp:spPr>
        <a:xfrm>
          <a:off x="1960850" y="1392140"/>
          <a:ext cx="78434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884A4-1715-4E86-8219-D885644FD5E1}">
      <dsp:nvSpPr>
        <dsp:cNvPr id="0" name=""/>
        <dsp:cNvSpPr/>
      </dsp:nvSpPr>
      <dsp:spPr>
        <a:xfrm>
          <a:off x="0" y="1459755"/>
          <a:ext cx="98042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76246-39C0-46E6-BFA0-C0B9584C50D5}">
      <dsp:nvSpPr>
        <dsp:cNvPr id="0" name=""/>
        <dsp:cNvSpPr/>
      </dsp:nvSpPr>
      <dsp:spPr>
        <a:xfrm>
          <a:off x="0" y="1459755"/>
          <a:ext cx="1960850" cy="145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275D"/>
              </a:solidFill>
            </a:rPr>
            <a:t>I-20</a:t>
          </a:r>
        </a:p>
      </dsp:txBody>
      <dsp:txXfrm>
        <a:off x="0" y="1459755"/>
        <a:ext cx="1960850" cy="1457617"/>
      </dsp:txXfrm>
    </dsp:sp>
    <dsp:sp modelId="{F61B3F25-E8D5-4248-ACF7-1858F49E458F}">
      <dsp:nvSpPr>
        <dsp:cNvPr id="0" name=""/>
        <dsp:cNvSpPr/>
      </dsp:nvSpPr>
      <dsp:spPr>
        <a:xfrm>
          <a:off x="2107914" y="1482530"/>
          <a:ext cx="7696338" cy="455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>
              <a:solidFill>
                <a:srgbClr val="00275D"/>
              </a:solidFill>
            </a:rPr>
            <a:t>Know your program end date</a:t>
          </a:r>
        </a:p>
      </dsp:txBody>
      <dsp:txXfrm>
        <a:off x="2107914" y="1482530"/>
        <a:ext cx="7696338" cy="455505"/>
      </dsp:txXfrm>
    </dsp:sp>
    <dsp:sp modelId="{D0D4F92F-AF5F-49FF-9D9E-8AF8047F3DF2}">
      <dsp:nvSpPr>
        <dsp:cNvPr id="0" name=""/>
        <dsp:cNvSpPr/>
      </dsp:nvSpPr>
      <dsp:spPr>
        <a:xfrm>
          <a:off x="1960850" y="1938035"/>
          <a:ext cx="78434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383B3-CFD5-44B7-92DC-6118F3A33D25}">
      <dsp:nvSpPr>
        <dsp:cNvPr id="0" name=""/>
        <dsp:cNvSpPr/>
      </dsp:nvSpPr>
      <dsp:spPr>
        <a:xfrm>
          <a:off x="2107914" y="1960811"/>
          <a:ext cx="7696338" cy="455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>
              <a:solidFill>
                <a:srgbClr val="00275D"/>
              </a:solidFill>
            </a:rPr>
            <a:t>Update for major changes</a:t>
          </a:r>
        </a:p>
      </dsp:txBody>
      <dsp:txXfrm>
        <a:off x="2107914" y="1960811"/>
        <a:ext cx="7696338" cy="455505"/>
      </dsp:txXfrm>
    </dsp:sp>
    <dsp:sp modelId="{EC2B19FA-CD40-4F2E-A19F-240D68B8B64B}">
      <dsp:nvSpPr>
        <dsp:cNvPr id="0" name=""/>
        <dsp:cNvSpPr/>
      </dsp:nvSpPr>
      <dsp:spPr>
        <a:xfrm>
          <a:off x="1960850" y="2416316"/>
          <a:ext cx="78434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AAE6A-84B3-44E8-82F5-E0D38BB35F39}">
      <dsp:nvSpPr>
        <dsp:cNvPr id="0" name=""/>
        <dsp:cNvSpPr/>
      </dsp:nvSpPr>
      <dsp:spPr>
        <a:xfrm>
          <a:off x="2107914" y="2439092"/>
          <a:ext cx="7696338" cy="455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>
              <a:solidFill>
                <a:srgbClr val="00275D"/>
              </a:solidFill>
            </a:rPr>
            <a:t>Signature for travel authorization</a:t>
          </a:r>
        </a:p>
      </dsp:txBody>
      <dsp:txXfrm>
        <a:off x="2107914" y="2439092"/>
        <a:ext cx="7696338" cy="455505"/>
      </dsp:txXfrm>
    </dsp:sp>
    <dsp:sp modelId="{AECF8B5C-3882-4B58-BD64-170F325FC4E0}">
      <dsp:nvSpPr>
        <dsp:cNvPr id="0" name=""/>
        <dsp:cNvSpPr/>
      </dsp:nvSpPr>
      <dsp:spPr>
        <a:xfrm>
          <a:off x="1960850" y="2894597"/>
          <a:ext cx="78434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36AFA-B3AD-4469-8F80-FA65708DE4F6}">
      <dsp:nvSpPr>
        <dsp:cNvPr id="0" name=""/>
        <dsp:cNvSpPr/>
      </dsp:nvSpPr>
      <dsp:spPr>
        <a:xfrm>
          <a:off x="0" y="2917372"/>
          <a:ext cx="98042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25618-382F-4F13-8635-C160FE6D15DC}">
      <dsp:nvSpPr>
        <dsp:cNvPr id="0" name=""/>
        <dsp:cNvSpPr/>
      </dsp:nvSpPr>
      <dsp:spPr>
        <a:xfrm>
          <a:off x="0" y="2917372"/>
          <a:ext cx="1960850" cy="145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275D"/>
              </a:solidFill>
            </a:rPr>
            <a:t>Contact</a:t>
          </a:r>
        </a:p>
      </dsp:txBody>
      <dsp:txXfrm>
        <a:off x="0" y="2917372"/>
        <a:ext cx="1960850" cy="1457617"/>
      </dsp:txXfrm>
    </dsp:sp>
    <dsp:sp modelId="{BBF87E82-3A5C-4D9E-BB92-130E224827CF}">
      <dsp:nvSpPr>
        <dsp:cNvPr id="0" name=""/>
        <dsp:cNvSpPr/>
      </dsp:nvSpPr>
      <dsp:spPr>
        <a:xfrm>
          <a:off x="2107914" y="2940148"/>
          <a:ext cx="7696338" cy="455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>
              <a:solidFill>
                <a:srgbClr val="00275D"/>
              </a:solidFill>
            </a:rPr>
            <a:t>Must update your address and phone number</a:t>
          </a:r>
        </a:p>
      </dsp:txBody>
      <dsp:txXfrm>
        <a:off x="2107914" y="2940148"/>
        <a:ext cx="7696338" cy="455505"/>
      </dsp:txXfrm>
    </dsp:sp>
    <dsp:sp modelId="{ECA181AC-CFC4-41FD-BC75-288BA80B6E44}">
      <dsp:nvSpPr>
        <dsp:cNvPr id="0" name=""/>
        <dsp:cNvSpPr/>
      </dsp:nvSpPr>
      <dsp:spPr>
        <a:xfrm>
          <a:off x="1960850" y="3395653"/>
          <a:ext cx="78434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8E9B5-F310-45C8-95D4-D27379A20132}">
      <dsp:nvSpPr>
        <dsp:cNvPr id="0" name=""/>
        <dsp:cNvSpPr/>
      </dsp:nvSpPr>
      <dsp:spPr>
        <a:xfrm>
          <a:off x="2107914" y="3418429"/>
          <a:ext cx="7696338" cy="455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>
              <a:solidFill>
                <a:srgbClr val="00275D"/>
              </a:solidFill>
            </a:rPr>
            <a:t>SEVIS requirement to maintain status</a:t>
          </a:r>
        </a:p>
      </dsp:txBody>
      <dsp:txXfrm>
        <a:off x="2107914" y="3418429"/>
        <a:ext cx="7696338" cy="455505"/>
      </dsp:txXfrm>
    </dsp:sp>
    <dsp:sp modelId="{8C682282-58AA-42BE-9916-2B1A908236F5}">
      <dsp:nvSpPr>
        <dsp:cNvPr id="0" name=""/>
        <dsp:cNvSpPr/>
      </dsp:nvSpPr>
      <dsp:spPr>
        <a:xfrm>
          <a:off x="1960850" y="3873934"/>
          <a:ext cx="78434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8E132-DFCE-4B14-8280-8DDC6F9E712D}">
      <dsp:nvSpPr>
        <dsp:cNvPr id="0" name=""/>
        <dsp:cNvSpPr/>
      </dsp:nvSpPr>
      <dsp:spPr>
        <a:xfrm>
          <a:off x="2107914" y="3896709"/>
          <a:ext cx="7696338" cy="455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>
              <a:solidFill>
                <a:srgbClr val="00275D"/>
              </a:solidFill>
            </a:rPr>
            <a:t>10 days to update after changing address or phone number </a:t>
          </a:r>
        </a:p>
      </dsp:txBody>
      <dsp:txXfrm>
        <a:off x="2107914" y="3896709"/>
        <a:ext cx="7696338" cy="455505"/>
      </dsp:txXfrm>
    </dsp:sp>
    <dsp:sp modelId="{6ED11969-0348-4601-B224-79F535ECC1F9}">
      <dsp:nvSpPr>
        <dsp:cNvPr id="0" name=""/>
        <dsp:cNvSpPr/>
      </dsp:nvSpPr>
      <dsp:spPr>
        <a:xfrm>
          <a:off x="1960850" y="4352215"/>
          <a:ext cx="78434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05864-E930-4B0D-A247-DA0F241462B4}">
      <dsp:nvSpPr>
        <dsp:cNvPr id="0" name=""/>
        <dsp:cNvSpPr/>
      </dsp:nvSpPr>
      <dsp:spPr>
        <a:xfrm>
          <a:off x="0" y="0"/>
          <a:ext cx="11346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5E4E1-7FC4-40A5-B801-2CA41CA4126E}">
      <dsp:nvSpPr>
        <dsp:cNvPr id="0" name=""/>
        <dsp:cNvSpPr/>
      </dsp:nvSpPr>
      <dsp:spPr>
        <a:xfrm>
          <a:off x="0" y="0"/>
          <a:ext cx="2269364" cy="1071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00275D"/>
              </a:solidFill>
            </a:rPr>
            <a:t>Location</a:t>
          </a:r>
        </a:p>
      </dsp:txBody>
      <dsp:txXfrm>
        <a:off x="0" y="0"/>
        <a:ext cx="2269364" cy="1071980"/>
      </dsp:txXfrm>
    </dsp:sp>
    <dsp:sp modelId="{01467021-E642-4BB3-88D4-420977C0254F}">
      <dsp:nvSpPr>
        <dsp:cNvPr id="0" name=""/>
        <dsp:cNvSpPr/>
      </dsp:nvSpPr>
      <dsp:spPr>
        <a:xfrm>
          <a:off x="2439566" y="24915"/>
          <a:ext cx="8907253" cy="49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00275D"/>
              </a:solidFill>
            </a:rPr>
            <a:t>On campus during semester</a:t>
          </a:r>
        </a:p>
      </dsp:txBody>
      <dsp:txXfrm>
        <a:off x="2439566" y="24915"/>
        <a:ext cx="8907253" cy="498303"/>
      </dsp:txXfrm>
    </dsp:sp>
    <dsp:sp modelId="{E77A2AE0-45FD-4DFB-BBCE-DF2B4A9F20C4}">
      <dsp:nvSpPr>
        <dsp:cNvPr id="0" name=""/>
        <dsp:cNvSpPr/>
      </dsp:nvSpPr>
      <dsp:spPr>
        <a:xfrm>
          <a:off x="2269364" y="523218"/>
          <a:ext cx="90774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F8A47-294F-4984-B647-E17D4232B7A6}">
      <dsp:nvSpPr>
        <dsp:cNvPr id="0" name=""/>
        <dsp:cNvSpPr/>
      </dsp:nvSpPr>
      <dsp:spPr>
        <a:xfrm>
          <a:off x="2439566" y="548133"/>
          <a:ext cx="8907253" cy="49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00275D"/>
              </a:solidFill>
            </a:rPr>
            <a:t>Off campus only with authorization </a:t>
          </a:r>
        </a:p>
      </dsp:txBody>
      <dsp:txXfrm>
        <a:off x="2439566" y="548133"/>
        <a:ext cx="8907253" cy="498303"/>
      </dsp:txXfrm>
    </dsp:sp>
    <dsp:sp modelId="{2A5F7054-3832-4EA3-AA1D-8CE8D5EA45E6}">
      <dsp:nvSpPr>
        <dsp:cNvPr id="0" name=""/>
        <dsp:cNvSpPr/>
      </dsp:nvSpPr>
      <dsp:spPr>
        <a:xfrm>
          <a:off x="2269364" y="1046436"/>
          <a:ext cx="90774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D40C4-ED6D-4B35-8E99-62B3C9955B68}">
      <dsp:nvSpPr>
        <dsp:cNvPr id="0" name=""/>
        <dsp:cNvSpPr/>
      </dsp:nvSpPr>
      <dsp:spPr>
        <a:xfrm>
          <a:off x="0" y="1071980"/>
          <a:ext cx="11346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BA8B2-87A9-45F8-A0FF-604E84A449B9}">
      <dsp:nvSpPr>
        <dsp:cNvPr id="0" name=""/>
        <dsp:cNvSpPr/>
      </dsp:nvSpPr>
      <dsp:spPr>
        <a:xfrm>
          <a:off x="0" y="1071980"/>
          <a:ext cx="2269364" cy="1071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00275D"/>
              </a:solidFill>
            </a:rPr>
            <a:t>Hours </a:t>
          </a:r>
        </a:p>
      </dsp:txBody>
      <dsp:txXfrm>
        <a:off x="0" y="1071980"/>
        <a:ext cx="2269364" cy="1071980"/>
      </dsp:txXfrm>
    </dsp:sp>
    <dsp:sp modelId="{93E5813B-3E30-4990-8417-603132C01015}">
      <dsp:nvSpPr>
        <dsp:cNvPr id="0" name=""/>
        <dsp:cNvSpPr/>
      </dsp:nvSpPr>
      <dsp:spPr>
        <a:xfrm>
          <a:off x="2439566" y="1120658"/>
          <a:ext cx="8907253" cy="97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00275D"/>
              </a:solidFill>
            </a:rPr>
            <a:t>Part-time, 20 or fewer hours per week during semester</a:t>
          </a:r>
        </a:p>
      </dsp:txBody>
      <dsp:txXfrm>
        <a:off x="2439566" y="1120658"/>
        <a:ext cx="8907253" cy="973575"/>
      </dsp:txXfrm>
    </dsp:sp>
    <dsp:sp modelId="{03F7EE01-82A1-46AA-BF09-F24C7B1E811D}">
      <dsp:nvSpPr>
        <dsp:cNvPr id="0" name=""/>
        <dsp:cNvSpPr/>
      </dsp:nvSpPr>
      <dsp:spPr>
        <a:xfrm>
          <a:off x="2269364" y="2094234"/>
          <a:ext cx="90774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41B80-858A-415E-845C-AE8D2E8ED6BE}">
      <dsp:nvSpPr>
        <dsp:cNvPr id="0" name=""/>
        <dsp:cNvSpPr/>
      </dsp:nvSpPr>
      <dsp:spPr>
        <a:xfrm>
          <a:off x="0" y="2143960"/>
          <a:ext cx="11346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02733-B8E6-4671-8EC9-C98200164292}">
      <dsp:nvSpPr>
        <dsp:cNvPr id="0" name=""/>
        <dsp:cNvSpPr/>
      </dsp:nvSpPr>
      <dsp:spPr>
        <a:xfrm>
          <a:off x="0" y="2143960"/>
          <a:ext cx="2269364" cy="1071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00275D"/>
              </a:solidFill>
            </a:rPr>
            <a:t>Practical Training</a:t>
          </a:r>
        </a:p>
      </dsp:txBody>
      <dsp:txXfrm>
        <a:off x="0" y="2143960"/>
        <a:ext cx="2269364" cy="1071980"/>
      </dsp:txXfrm>
    </dsp:sp>
    <dsp:sp modelId="{C2A93F4A-6873-4086-AF60-75E659E647FE}">
      <dsp:nvSpPr>
        <dsp:cNvPr id="0" name=""/>
        <dsp:cNvSpPr/>
      </dsp:nvSpPr>
      <dsp:spPr>
        <a:xfrm>
          <a:off x="2439566" y="2160709"/>
          <a:ext cx="8907253" cy="334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00275D"/>
              </a:solidFill>
            </a:rPr>
            <a:t>CPT – while attending, connected to course </a:t>
          </a:r>
        </a:p>
      </dsp:txBody>
      <dsp:txXfrm>
        <a:off x="2439566" y="2160709"/>
        <a:ext cx="8907253" cy="334993"/>
      </dsp:txXfrm>
    </dsp:sp>
    <dsp:sp modelId="{0B08AE8B-AB16-404F-A0AC-C8EE031A8B5E}">
      <dsp:nvSpPr>
        <dsp:cNvPr id="0" name=""/>
        <dsp:cNvSpPr/>
      </dsp:nvSpPr>
      <dsp:spPr>
        <a:xfrm>
          <a:off x="2269364" y="2495703"/>
          <a:ext cx="90774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12A76-4A4D-4646-81BA-ECBD110D3855}">
      <dsp:nvSpPr>
        <dsp:cNvPr id="0" name=""/>
        <dsp:cNvSpPr/>
      </dsp:nvSpPr>
      <dsp:spPr>
        <a:xfrm>
          <a:off x="2439566" y="2512453"/>
          <a:ext cx="8907253" cy="334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00275D"/>
              </a:solidFill>
            </a:rPr>
            <a:t>OPT – post completion </a:t>
          </a:r>
        </a:p>
      </dsp:txBody>
      <dsp:txXfrm>
        <a:off x="2439566" y="2512453"/>
        <a:ext cx="8907253" cy="334993"/>
      </dsp:txXfrm>
    </dsp:sp>
    <dsp:sp modelId="{8C26CDD0-35B1-4EBF-8AF3-6EFCB945D849}">
      <dsp:nvSpPr>
        <dsp:cNvPr id="0" name=""/>
        <dsp:cNvSpPr/>
      </dsp:nvSpPr>
      <dsp:spPr>
        <a:xfrm>
          <a:off x="2269364" y="2847446"/>
          <a:ext cx="90774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7336E-B359-44C6-8B09-43568DCFA580}">
      <dsp:nvSpPr>
        <dsp:cNvPr id="0" name=""/>
        <dsp:cNvSpPr/>
      </dsp:nvSpPr>
      <dsp:spPr>
        <a:xfrm>
          <a:off x="2439566" y="2864196"/>
          <a:ext cx="8907253" cy="334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00275D"/>
              </a:solidFill>
            </a:rPr>
            <a:t>Webinars during semester</a:t>
          </a:r>
        </a:p>
      </dsp:txBody>
      <dsp:txXfrm>
        <a:off x="2439566" y="2864196"/>
        <a:ext cx="8907253" cy="334993"/>
      </dsp:txXfrm>
    </dsp:sp>
    <dsp:sp modelId="{DC6256C5-1468-4D7D-883F-1D91CB06EC8A}">
      <dsp:nvSpPr>
        <dsp:cNvPr id="0" name=""/>
        <dsp:cNvSpPr/>
      </dsp:nvSpPr>
      <dsp:spPr>
        <a:xfrm>
          <a:off x="2269364" y="3199190"/>
          <a:ext cx="90774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D55F1-C729-4A32-96E7-1F29A759D21B}">
      <dsp:nvSpPr>
        <dsp:cNvPr id="0" name=""/>
        <dsp:cNvSpPr/>
      </dsp:nvSpPr>
      <dsp:spPr>
        <a:xfrm>
          <a:off x="0" y="3215939"/>
          <a:ext cx="11346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EB4B9-EFA5-43B4-B777-4B2DFA11FE6A}">
      <dsp:nvSpPr>
        <dsp:cNvPr id="0" name=""/>
        <dsp:cNvSpPr/>
      </dsp:nvSpPr>
      <dsp:spPr>
        <a:xfrm>
          <a:off x="0" y="3215940"/>
          <a:ext cx="2269364" cy="1071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00275D"/>
              </a:solidFill>
            </a:rPr>
            <a:t>Application</a:t>
          </a:r>
        </a:p>
      </dsp:txBody>
      <dsp:txXfrm>
        <a:off x="0" y="3215940"/>
        <a:ext cx="2269364" cy="1071980"/>
      </dsp:txXfrm>
    </dsp:sp>
    <dsp:sp modelId="{2F1EE30D-FCB1-4850-B0F3-DCEFE74D966F}">
      <dsp:nvSpPr>
        <dsp:cNvPr id="0" name=""/>
        <dsp:cNvSpPr/>
      </dsp:nvSpPr>
      <dsp:spPr>
        <a:xfrm>
          <a:off x="2439566" y="3232689"/>
          <a:ext cx="8907253" cy="334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00275D"/>
              </a:solidFill>
            </a:rPr>
            <a:t>Utilize the Career Development Center</a:t>
          </a:r>
        </a:p>
      </dsp:txBody>
      <dsp:txXfrm>
        <a:off x="2439566" y="3232689"/>
        <a:ext cx="8907253" cy="334993"/>
      </dsp:txXfrm>
    </dsp:sp>
    <dsp:sp modelId="{F93B0669-66E2-4391-8FA9-47E4183BCA0E}">
      <dsp:nvSpPr>
        <dsp:cNvPr id="0" name=""/>
        <dsp:cNvSpPr/>
      </dsp:nvSpPr>
      <dsp:spPr>
        <a:xfrm>
          <a:off x="2269364" y="3567683"/>
          <a:ext cx="90774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5A088-F2AA-4204-9226-5BDFE27216D3}">
      <dsp:nvSpPr>
        <dsp:cNvPr id="0" name=""/>
        <dsp:cNvSpPr/>
      </dsp:nvSpPr>
      <dsp:spPr>
        <a:xfrm>
          <a:off x="2439566" y="3584433"/>
          <a:ext cx="8907253" cy="334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00275D"/>
              </a:solidFill>
            </a:rPr>
            <a:t>We cannot get you a job</a:t>
          </a:r>
        </a:p>
      </dsp:txBody>
      <dsp:txXfrm>
        <a:off x="2439566" y="3584433"/>
        <a:ext cx="8907253" cy="334993"/>
      </dsp:txXfrm>
    </dsp:sp>
    <dsp:sp modelId="{AC9EC375-57CF-411E-ABBA-2879065AF51A}">
      <dsp:nvSpPr>
        <dsp:cNvPr id="0" name=""/>
        <dsp:cNvSpPr/>
      </dsp:nvSpPr>
      <dsp:spPr>
        <a:xfrm>
          <a:off x="2269364" y="3919426"/>
          <a:ext cx="90774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02EDE-97C0-4175-86F0-468F8F61E6EE}">
      <dsp:nvSpPr>
        <dsp:cNvPr id="0" name=""/>
        <dsp:cNvSpPr/>
      </dsp:nvSpPr>
      <dsp:spPr>
        <a:xfrm>
          <a:off x="2439566" y="3936176"/>
          <a:ext cx="8907253" cy="334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00275D"/>
              </a:solidFill>
            </a:rPr>
            <a:t>Library, Dining Services, Departments  </a:t>
          </a:r>
        </a:p>
      </dsp:txBody>
      <dsp:txXfrm>
        <a:off x="2439566" y="3936176"/>
        <a:ext cx="8907253" cy="334993"/>
      </dsp:txXfrm>
    </dsp:sp>
    <dsp:sp modelId="{AC9D30B1-9B54-4309-A800-C11A154AEAF9}">
      <dsp:nvSpPr>
        <dsp:cNvPr id="0" name=""/>
        <dsp:cNvSpPr/>
      </dsp:nvSpPr>
      <dsp:spPr>
        <a:xfrm>
          <a:off x="2269364" y="4271170"/>
          <a:ext cx="90774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4A60D-A937-47BE-81EB-2E0BCCA71C7F}">
      <dsp:nvSpPr>
        <dsp:cNvPr id="0" name=""/>
        <dsp:cNvSpPr/>
      </dsp:nvSpPr>
      <dsp:spPr>
        <a:xfrm>
          <a:off x="0" y="0"/>
          <a:ext cx="61165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F7B2F-903D-42C3-9AB2-E17236B648D9}">
      <dsp:nvSpPr>
        <dsp:cNvPr id="0" name=""/>
        <dsp:cNvSpPr/>
      </dsp:nvSpPr>
      <dsp:spPr>
        <a:xfrm>
          <a:off x="0" y="0"/>
          <a:ext cx="6116500" cy="1075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00275D"/>
              </a:solidFill>
            </a:rPr>
            <a:t>We cannot provide an updated I-20 for students to receive their Social Security Card until after the Census date, February 2nd. </a:t>
          </a:r>
          <a:endParaRPr lang="en-US" sz="2100" kern="1200" dirty="0">
            <a:solidFill>
              <a:srgbClr val="00275D"/>
            </a:solidFill>
          </a:endParaRPr>
        </a:p>
      </dsp:txBody>
      <dsp:txXfrm>
        <a:off x="0" y="0"/>
        <a:ext cx="6116500" cy="1075421"/>
      </dsp:txXfrm>
    </dsp:sp>
    <dsp:sp modelId="{77E65710-D562-4DF9-9BA0-8069348139BC}">
      <dsp:nvSpPr>
        <dsp:cNvPr id="0" name=""/>
        <dsp:cNvSpPr/>
      </dsp:nvSpPr>
      <dsp:spPr>
        <a:xfrm>
          <a:off x="0" y="1075421"/>
          <a:ext cx="61165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C947F-EC12-442E-B0CC-9A79564196A2}">
      <dsp:nvSpPr>
        <dsp:cNvPr id="0" name=""/>
        <dsp:cNvSpPr/>
      </dsp:nvSpPr>
      <dsp:spPr>
        <a:xfrm>
          <a:off x="0" y="1075421"/>
          <a:ext cx="6116500" cy="1075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rgbClr val="00275D"/>
              </a:solidFill>
            </a:rPr>
            <a:t>Students cannot be paid until they have received their Social Security Number </a:t>
          </a:r>
        </a:p>
      </dsp:txBody>
      <dsp:txXfrm>
        <a:off x="0" y="1075421"/>
        <a:ext cx="6116500" cy="1075421"/>
      </dsp:txXfrm>
    </dsp:sp>
    <dsp:sp modelId="{FD3DD0C0-DA50-45BF-9197-C7DD52824CA1}">
      <dsp:nvSpPr>
        <dsp:cNvPr id="0" name=""/>
        <dsp:cNvSpPr/>
      </dsp:nvSpPr>
      <dsp:spPr>
        <a:xfrm>
          <a:off x="0" y="2150842"/>
          <a:ext cx="61165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25C54-F1D7-4198-AEE8-8BD78BDEF328}">
      <dsp:nvSpPr>
        <dsp:cNvPr id="0" name=""/>
        <dsp:cNvSpPr/>
      </dsp:nvSpPr>
      <dsp:spPr>
        <a:xfrm>
          <a:off x="0" y="2150842"/>
          <a:ext cx="6116500" cy="1075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rgbClr val="00275D"/>
              </a:solidFill>
            </a:rPr>
            <a:t>Need up to 6 weeks of funding for once you arrive here</a:t>
          </a:r>
        </a:p>
      </dsp:txBody>
      <dsp:txXfrm>
        <a:off x="0" y="2150842"/>
        <a:ext cx="6116500" cy="1075421"/>
      </dsp:txXfrm>
    </dsp:sp>
    <dsp:sp modelId="{16781FC1-7AF9-48AF-BBDB-F6D37111CD08}">
      <dsp:nvSpPr>
        <dsp:cNvPr id="0" name=""/>
        <dsp:cNvSpPr/>
      </dsp:nvSpPr>
      <dsp:spPr>
        <a:xfrm>
          <a:off x="0" y="3226263"/>
          <a:ext cx="61165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DABF5-1B61-449A-9435-5272283EAA53}">
      <dsp:nvSpPr>
        <dsp:cNvPr id="0" name=""/>
        <dsp:cNvSpPr/>
      </dsp:nvSpPr>
      <dsp:spPr>
        <a:xfrm>
          <a:off x="0" y="3226263"/>
          <a:ext cx="6116500" cy="1075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rgbClr val="00275D"/>
              </a:solidFill>
            </a:rPr>
            <a:t>We cannot expedite this, the Census date is a federal requirement</a:t>
          </a:r>
        </a:p>
      </dsp:txBody>
      <dsp:txXfrm>
        <a:off x="0" y="3226263"/>
        <a:ext cx="6116500" cy="107542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E5A96-0525-46BC-A8ED-A30E11A65D63}">
      <dsp:nvSpPr>
        <dsp:cNvPr id="0" name=""/>
        <dsp:cNvSpPr/>
      </dsp:nvSpPr>
      <dsp:spPr>
        <a:xfrm>
          <a:off x="0" y="0"/>
          <a:ext cx="56428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8E8BA2-D029-4AAC-82AC-187C137F5142}">
      <dsp:nvSpPr>
        <dsp:cNvPr id="0" name=""/>
        <dsp:cNvSpPr/>
      </dsp:nvSpPr>
      <dsp:spPr>
        <a:xfrm>
          <a:off x="0" y="0"/>
          <a:ext cx="1128562" cy="2031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00275D"/>
              </a:solidFill>
            </a:rPr>
            <a:t>Grace Period</a:t>
          </a:r>
        </a:p>
      </dsp:txBody>
      <dsp:txXfrm>
        <a:off x="0" y="0"/>
        <a:ext cx="1128562" cy="2031325"/>
      </dsp:txXfrm>
    </dsp:sp>
    <dsp:sp modelId="{24456E1B-6BD2-41D5-80DE-5EDA6CB648F3}">
      <dsp:nvSpPr>
        <dsp:cNvPr id="0" name=""/>
        <dsp:cNvSpPr/>
      </dsp:nvSpPr>
      <dsp:spPr>
        <a:xfrm>
          <a:off x="1213204" y="31739"/>
          <a:ext cx="4429606" cy="63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rgbClr val="00275D"/>
              </a:solidFill>
            </a:rPr>
            <a:t>60 days</a:t>
          </a:r>
        </a:p>
      </dsp:txBody>
      <dsp:txXfrm>
        <a:off x="1213204" y="31739"/>
        <a:ext cx="4429606" cy="634789"/>
      </dsp:txXfrm>
    </dsp:sp>
    <dsp:sp modelId="{5FB29BD8-F68B-483A-8BCD-BA898EEB98EC}">
      <dsp:nvSpPr>
        <dsp:cNvPr id="0" name=""/>
        <dsp:cNvSpPr/>
      </dsp:nvSpPr>
      <dsp:spPr>
        <a:xfrm>
          <a:off x="1128562" y="666528"/>
          <a:ext cx="45142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E8E2F-5215-44CC-9CE6-CC87CE807FF9}">
      <dsp:nvSpPr>
        <dsp:cNvPr id="0" name=""/>
        <dsp:cNvSpPr/>
      </dsp:nvSpPr>
      <dsp:spPr>
        <a:xfrm>
          <a:off x="1213204" y="698267"/>
          <a:ext cx="4429606" cy="63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275D"/>
              </a:solidFill>
            </a:rPr>
            <a:t>Transfer or change level, return home, change of status, apply for OPT</a:t>
          </a:r>
        </a:p>
      </dsp:txBody>
      <dsp:txXfrm>
        <a:off x="1213204" y="698267"/>
        <a:ext cx="4429606" cy="634789"/>
      </dsp:txXfrm>
    </dsp:sp>
    <dsp:sp modelId="{EF7C009F-32F1-4AF3-B7FF-90C3248BD6BC}">
      <dsp:nvSpPr>
        <dsp:cNvPr id="0" name=""/>
        <dsp:cNvSpPr/>
      </dsp:nvSpPr>
      <dsp:spPr>
        <a:xfrm>
          <a:off x="1128562" y="1333057"/>
          <a:ext cx="45142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4C1D74-ACAB-449D-BCC2-98F3E642B1E9}">
      <dsp:nvSpPr>
        <dsp:cNvPr id="0" name=""/>
        <dsp:cNvSpPr/>
      </dsp:nvSpPr>
      <dsp:spPr>
        <a:xfrm>
          <a:off x="1213204" y="1364796"/>
          <a:ext cx="4429606" cy="63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rgbClr val="00275D"/>
            </a:solidFill>
          </a:endParaRPr>
        </a:p>
      </dsp:txBody>
      <dsp:txXfrm>
        <a:off x="1213204" y="1364796"/>
        <a:ext cx="4429606" cy="634789"/>
      </dsp:txXfrm>
    </dsp:sp>
    <dsp:sp modelId="{C9B78927-BB51-4395-B008-6CF269570C0E}">
      <dsp:nvSpPr>
        <dsp:cNvPr id="0" name=""/>
        <dsp:cNvSpPr/>
      </dsp:nvSpPr>
      <dsp:spPr>
        <a:xfrm>
          <a:off x="1128562" y="1999585"/>
          <a:ext cx="45142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1A9D1-86D2-4E3F-A357-EA4AB106B86C}">
      <dsp:nvSpPr>
        <dsp:cNvPr id="0" name=""/>
        <dsp:cNvSpPr/>
      </dsp:nvSpPr>
      <dsp:spPr>
        <a:xfrm>
          <a:off x="0" y="464"/>
          <a:ext cx="1019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10A1F-F864-47E7-B52C-B2A6FFACAADD}">
      <dsp:nvSpPr>
        <dsp:cNvPr id="0" name=""/>
        <dsp:cNvSpPr/>
      </dsp:nvSpPr>
      <dsp:spPr>
        <a:xfrm>
          <a:off x="0" y="464"/>
          <a:ext cx="10193311" cy="76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1" kern="1200" dirty="0">
              <a:solidFill>
                <a:srgbClr val="00275D"/>
              </a:solidFill>
            </a:rPr>
            <a:t>You</a:t>
          </a:r>
          <a:r>
            <a:rPr lang="en-US" sz="2900" i="1" kern="1200" dirty="0">
              <a:solidFill>
                <a:srgbClr val="00275D"/>
              </a:solidFill>
            </a:rPr>
            <a:t> </a:t>
          </a:r>
          <a:r>
            <a:rPr lang="en-US" sz="2900" kern="1200" dirty="0">
              <a:solidFill>
                <a:srgbClr val="00275D"/>
              </a:solidFill>
            </a:rPr>
            <a:t>are responsible for maintaining your immigration status</a:t>
          </a:r>
        </a:p>
      </dsp:txBody>
      <dsp:txXfrm>
        <a:off x="0" y="464"/>
        <a:ext cx="10193311" cy="761314"/>
      </dsp:txXfrm>
    </dsp:sp>
    <dsp:sp modelId="{99000B87-A5AB-42A2-AE9E-780A7DE4CE59}">
      <dsp:nvSpPr>
        <dsp:cNvPr id="0" name=""/>
        <dsp:cNvSpPr/>
      </dsp:nvSpPr>
      <dsp:spPr>
        <a:xfrm>
          <a:off x="0" y="761779"/>
          <a:ext cx="1019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A7A32-3480-4233-9295-8AE6671AD934}">
      <dsp:nvSpPr>
        <dsp:cNvPr id="0" name=""/>
        <dsp:cNvSpPr/>
      </dsp:nvSpPr>
      <dsp:spPr>
        <a:xfrm>
          <a:off x="0" y="761779"/>
          <a:ext cx="10193311" cy="76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rgbClr val="00275D"/>
              </a:solidFill>
            </a:rPr>
            <a:t>Be aware of your document expiration dates</a:t>
          </a:r>
        </a:p>
      </dsp:txBody>
      <dsp:txXfrm>
        <a:off x="0" y="761779"/>
        <a:ext cx="10193311" cy="761314"/>
      </dsp:txXfrm>
    </dsp:sp>
    <dsp:sp modelId="{AC720FEA-7D3B-4384-8A07-C928C090DDFA}">
      <dsp:nvSpPr>
        <dsp:cNvPr id="0" name=""/>
        <dsp:cNvSpPr/>
      </dsp:nvSpPr>
      <dsp:spPr>
        <a:xfrm>
          <a:off x="0" y="1523093"/>
          <a:ext cx="1019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861ED-414A-4B7C-9133-D6AFE4BFC3A6}">
      <dsp:nvSpPr>
        <dsp:cNvPr id="0" name=""/>
        <dsp:cNvSpPr/>
      </dsp:nvSpPr>
      <dsp:spPr>
        <a:xfrm>
          <a:off x="0" y="1523093"/>
          <a:ext cx="10193311" cy="76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rgbClr val="00275D"/>
              </a:solidFill>
            </a:rPr>
            <a:t>You must enroll full time every semester and maintain enrollment</a:t>
          </a:r>
        </a:p>
      </dsp:txBody>
      <dsp:txXfrm>
        <a:off x="0" y="1523093"/>
        <a:ext cx="10193311" cy="761314"/>
      </dsp:txXfrm>
    </dsp:sp>
    <dsp:sp modelId="{2454EB44-4571-4A00-A4B2-A06F23361FD2}">
      <dsp:nvSpPr>
        <dsp:cNvPr id="0" name=""/>
        <dsp:cNvSpPr/>
      </dsp:nvSpPr>
      <dsp:spPr>
        <a:xfrm>
          <a:off x="0" y="2284408"/>
          <a:ext cx="1019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ED45D-7AD0-4F75-8BCE-EA5F138DED65}">
      <dsp:nvSpPr>
        <dsp:cNvPr id="0" name=""/>
        <dsp:cNvSpPr/>
      </dsp:nvSpPr>
      <dsp:spPr>
        <a:xfrm>
          <a:off x="0" y="2284408"/>
          <a:ext cx="10193311" cy="76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rgbClr val="00275D"/>
              </a:solidFill>
            </a:rPr>
            <a:t>Do not work off campus or over 20 hours without authorization </a:t>
          </a:r>
        </a:p>
      </dsp:txBody>
      <dsp:txXfrm>
        <a:off x="0" y="2284408"/>
        <a:ext cx="10193311" cy="761314"/>
      </dsp:txXfrm>
    </dsp:sp>
    <dsp:sp modelId="{F93299F8-6024-404D-8C6A-3EBA659E9044}">
      <dsp:nvSpPr>
        <dsp:cNvPr id="0" name=""/>
        <dsp:cNvSpPr/>
      </dsp:nvSpPr>
      <dsp:spPr>
        <a:xfrm>
          <a:off x="0" y="3045722"/>
          <a:ext cx="10193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AE8D2-21C6-41E8-B225-681A6236FBF9}">
      <dsp:nvSpPr>
        <dsp:cNvPr id="0" name=""/>
        <dsp:cNvSpPr/>
      </dsp:nvSpPr>
      <dsp:spPr>
        <a:xfrm>
          <a:off x="0" y="3045722"/>
          <a:ext cx="10193311" cy="76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rgbClr val="00275D"/>
              </a:solidFill>
            </a:rPr>
            <a:t>We are here to help!! </a:t>
          </a:r>
        </a:p>
      </dsp:txBody>
      <dsp:txXfrm>
        <a:off x="0" y="3045722"/>
        <a:ext cx="10193311" cy="76131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18E0E-BEA5-441B-A707-B64C0CBDA92E}">
      <dsp:nvSpPr>
        <dsp:cNvPr id="0" name=""/>
        <dsp:cNvSpPr/>
      </dsp:nvSpPr>
      <dsp:spPr>
        <a:xfrm>
          <a:off x="0" y="78462"/>
          <a:ext cx="7346607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Insurance coverage is an immigration requirement for students attending on the F-1 and J-1 visa</a:t>
          </a:r>
        </a:p>
      </dsp:txBody>
      <dsp:txXfrm>
        <a:off x="36896" y="115358"/>
        <a:ext cx="7272815" cy="682028"/>
      </dsp:txXfrm>
    </dsp:sp>
    <dsp:sp modelId="{FAB33948-2B18-46AA-8DA4-E9F8D6243E2C}">
      <dsp:nvSpPr>
        <dsp:cNvPr id="0" name=""/>
        <dsp:cNvSpPr/>
      </dsp:nvSpPr>
      <dsp:spPr>
        <a:xfrm>
          <a:off x="0" y="889002"/>
          <a:ext cx="7346607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MTSU provided insurance is mandatory for F-1 and J-1 students</a:t>
          </a:r>
        </a:p>
      </dsp:txBody>
      <dsp:txXfrm>
        <a:off x="36896" y="925898"/>
        <a:ext cx="7272815" cy="682028"/>
      </dsp:txXfrm>
    </dsp:sp>
    <dsp:sp modelId="{24EEF30E-04F5-4922-9CE7-74AE48EE6BBD}">
      <dsp:nvSpPr>
        <dsp:cNvPr id="0" name=""/>
        <dsp:cNvSpPr/>
      </dsp:nvSpPr>
      <dsp:spPr>
        <a:xfrm>
          <a:off x="0" y="1699543"/>
          <a:ext cx="7346607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Our insurance provider is Wellfleet</a:t>
          </a:r>
          <a:endParaRPr lang="en-US" sz="1900" kern="1200" dirty="0"/>
        </a:p>
      </dsp:txBody>
      <dsp:txXfrm>
        <a:off x="36896" y="1736439"/>
        <a:ext cx="7272815" cy="682028"/>
      </dsp:txXfrm>
    </dsp:sp>
    <dsp:sp modelId="{12796C77-63C1-4F2B-8894-88B85B80CB9F}">
      <dsp:nvSpPr>
        <dsp:cNvPr id="0" name=""/>
        <dsp:cNvSpPr/>
      </dsp:nvSpPr>
      <dsp:spPr>
        <a:xfrm>
          <a:off x="0" y="2510083"/>
          <a:ext cx="7346607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Dependents are also required to be insured</a:t>
          </a:r>
        </a:p>
      </dsp:txBody>
      <dsp:txXfrm>
        <a:off x="36896" y="2546979"/>
        <a:ext cx="7272815" cy="682028"/>
      </dsp:txXfrm>
    </dsp:sp>
    <dsp:sp modelId="{F7CD77D3-B36D-470C-BE12-BAF4A747ED2D}">
      <dsp:nvSpPr>
        <dsp:cNvPr id="0" name=""/>
        <dsp:cNvSpPr/>
      </dsp:nvSpPr>
      <dsp:spPr>
        <a:xfrm>
          <a:off x="0" y="3320622"/>
          <a:ext cx="7346607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Spring insurance covers Summer semester as well</a:t>
          </a:r>
        </a:p>
      </dsp:txBody>
      <dsp:txXfrm>
        <a:off x="36896" y="3357518"/>
        <a:ext cx="7272815" cy="68202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18CA6-E324-4DA1-8500-BEB646383715}">
      <dsp:nvSpPr>
        <dsp:cNvPr id="0" name=""/>
        <dsp:cNvSpPr/>
      </dsp:nvSpPr>
      <dsp:spPr>
        <a:xfrm>
          <a:off x="0" y="49027"/>
          <a:ext cx="5877216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Health Services can assist with most medical issues, they should be your first stop</a:t>
          </a:r>
        </a:p>
      </dsp:txBody>
      <dsp:txXfrm>
        <a:off x="46606" y="95633"/>
        <a:ext cx="5784004" cy="861507"/>
      </dsp:txXfrm>
    </dsp:sp>
    <dsp:sp modelId="{7441F01D-7B01-48BF-A04B-A1C3281F488D}">
      <dsp:nvSpPr>
        <dsp:cNvPr id="0" name=""/>
        <dsp:cNvSpPr/>
      </dsp:nvSpPr>
      <dsp:spPr>
        <a:xfrm>
          <a:off x="0" y="1072867"/>
          <a:ext cx="5877216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Can help with finding off campus provider </a:t>
          </a:r>
        </a:p>
      </dsp:txBody>
      <dsp:txXfrm>
        <a:off x="46606" y="1119473"/>
        <a:ext cx="5784004" cy="861507"/>
      </dsp:txXfrm>
    </dsp:sp>
    <dsp:sp modelId="{82123098-5A57-4D65-A06B-F7BED4800C59}">
      <dsp:nvSpPr>
        <dsp:cNvPr id="0" name=""/>
        <dsp:cNvSpPr/>
      </dsp:nvSpPr>
      <dsp:spPr>
        <a:xfrm>
          <a:off x="0" y="2096707"/>
          <a:ext cx="5877216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You are responsible for medical costs including co-pays and deductibles</a:t>
          </a:r>
        </a:p>
      </dsp:txBody>
      <dsp:txXfrm>
        <a:off x="46606" y="2143313"/>
        <a:ext cx="5784004" cy="861507"/>
      </dsp:txXfrm>
    </dsp:sp>
    <dsp:sp modelId="{E8ECA021-9480-46D7-B3BC-30CF29A903B4}">
      <dsp:nvSpPr>
        <dsp:cNvPr id="0" name=""/>
        <dsp:cNvSpPr/>
      </dsp:nvSpPr>
      <dsp:spPr>
        <a:xfrm>
          <a:off x="0" y="3120547"/>
          <a:ext cx="5877216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Emergency room is only for emergencies </a:t>
          </a:r>
        </a:p>
      </dsp:txBody>
      <dsp:txXfrm>
        <a:off x="46606" y="3167153"/>
        <a:ext cx="5784004" cy="861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444F-6533-49E3-A939-E349C333A52C}">
      <dsp:nvSpPr>
        <dsp:cNvPr id="0" name=""/>
        <dsp:cNvSpPr/>
      </dsp:nvSpPr>
      <dsp:spPr>
        <a:xfrm>
          <a:off x="733569" y="1015"/>
          <a:ext cx="1834728" cy="1100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Pipeline</a:t>
          </a:r>
        </a:p>
      </dsp:txBody>
      <dsp:txXfrm>
        <a:off x="733569" y="1015"/>
        <a:ext cx="1834728" cy="1100837"/>
      </dsp:txXfrm>
    </dsp:sp>
    <dsp:sp modelId="{68AF64E9-F45F-48DF-819D-6B64ABCF4CE7}">
      <dsp:nvSpPr>
        <dsp:cNvPr id="0" name=""/>
        <dsp:cNvSpPr/>
      </dsp:nvSpPr>
      <dsp:spPr>
        <a:xfrm>
          <a:off x="733569" y="1285325"/>
          <a:ext cx="1834728" cy="1100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MT Mail </a:t>
          </a:r>
        </a:p>
      </dsp:txBody>
      <dsp:txXfrm>
        <a:off x="733569" y="1285325"/>
        <a:ext cx="1834728" cy="1100837"/>
      </dsp:txXfrm>
    </dsp:sp>
    <dsp:sp modelId="{653A3F17-4376-4D42-93A7-322C12AC0AF6}">
      <dsp:nvSpPr>
        <dsp:cNvPr id="0" name=""/>
        <dsp:cNvSpPr/>
      </dsp:nvSpPr>
      <dsp:spPr>
        <a:xfrm>
          <a:off x="733569" y="2569636"/>
          <a:ext cx="1834728" cy="1100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SSO </a:t>
          </a:r>
        </a:p>
      </dsp:txBody>
      <dsp:txXfrm>
        <a:off x="733569" y="2569636"/>
        <a:ext cx="1834728" cy="110083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25A67-4648-4A86-8EF0-1BA91A5E8336}">
      <dsp:nvSpPr>
        <dsp:cNvPr id="0" name=""/>
        <dsp:cNvSpPr/>
      </dsp:nvSpPr>
      <dsp:spPr>
        <a:xfrm>
          <a:off x="0" y="74788"/>
          <a:ext cx="5637049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Insurance premium is added to student account</a:t>
          </a:r>
        </a:p>
      </dsp:txBody>
      <dsp:txXfrm>
        <a:off x="44664" y="119452"/>
        <a:ext cx="5547721" cy="825612"/>
      </dsp:txXfrm>
    </dsp:sp>
    <dsp:sp modelId="{B1F313C7-6228-4681-A0D4-69B54261F0BD}">
      <dsp:nvSpPr>
        <dsp:cNvPr id="0" name=""/>
        <dsp:cNvSpPr/>
      </dsp:nvSpPr>
      <dsp:spPr>
        <a:xfrm>
          <a:off x="0" y="1055968"/>
          <a:ext cx="5637049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Enrolled and covered once you register </a:t>
          </a:r>
        </a:p>
      </dsp:txBody>
      <dsp:txXfrm>
        <a:off x="44664" y="1100632"/>
        <a:ext cx="5547721" cy="825612"/>
      </dsp:txXfrm>
    </dsp:sp>
    <dsp:sp modelId="{B1D316C3-986A-4171-B381-0D92D2CFD7A5}">
      <dsp:nvSpPr>
        <dsp:cNvPr id="0" name=""/>
        <dsp:cNvSpPr/>
      </dsp:nvSpPr>
      <dsp:spPr>
        <a:xfrm>
          <a:off x="0" y="2037148"/>
          <a:ext cx="5637049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Covers immunizations </a:t>
          </a:r>
        </a:p>
      </dsp:txBody>
      <dsp:txXfrm>
        <a:off x="44664" y="2081812"/>
        <a:ext cx="5547721" cy="825612"/>
      </dsp:txXfrm>
    </dsp:sp>
    <dsp:sp modelId="{0A8C14E3-213E-49D8-8967-B777016DA066}">
      <dsp:nvSpPr>
        <dsp:cNvPr id="0" name=""/>
        <dsp:cNvSpPr/>
      </dsp:nvSpPr>
      <dsp:spPr>
        <a:xfrm>
          <a:off x="0" y="3018328"/>
          <a:ext cx="5637049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Will send information for insurance card</a:t>
          </a:r>
          <a:endParaRPr lang="en-US" sz="2300" kern="1200" dirty="0"/>
        </a:p>
      </dsp:txBody>
      <dsp:txXfrm>
        <a:off x="44664" y="3062992"/>
        <a:ext cx="5547721" cy="82561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D711F-C867-4D18-A026-283951EE7162}">
      <dsp:nvSpPr>
        <dsp:cNvPr id="0" name=""/>
        <dsp:cNvSpPr/>
      </dsp:nvSpPr>
      <dsp:spPr>
        <a:xfrm>
          <a:off x="0" y="275651"/>
          <a:ext cx="6437376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Academic Integrity is considered a very serious matter in the United States</a:t>
          </a:r>
        </a:p>
      </dsp:txBody>
      <dsp:txXfrm>
        <a:off x="50489" y="326140"/>
        <a:ext cx="6336398" cy="933302"/>
      </dsp:txXfrm>
    </dsp:sp>
    <dsp:sp modelId="{478F7ABE-ED30-4BAB-8D25-85B3AA0C96C5}">
      <dsp:nvSpPr>
        <dsp:cNvPr id="0" name=""/>
        <dsp:cNvSpPr/>
      </dsp:nvSpPr>
      <dsp:spPr>
        <a:xfrm>
          <a:off x="0" y="1384812"/>
          <a:ext cx="6437376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If suspected of violating academic integrity students can be expelled from the university </a:t>
          </a:r>
        </a:p>
      </dsp:txBody>
      <dsp:txXfrm>
        <a:off x="50489" y="1435301"/>
        <a:ext cx="6336398" cy="933302"/>
      </dsp:txXfrm>
    </dsp:sp>
    <dsp:sp modelId="{15013AB6-96D6-4A2A-ACC6-22185B8F1237}">
      <dsp:nvSpPr>
        <dsp:cNvPr id="0" name=""/>
        <dsp:cNvSpPr/>
      </dsp:nvSpPr>
      <dsp:spPr>
        <a:xfrm>
          <a:off x="0" y="2493972"/>
          <a:ext cx="6437376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Violations are reported to the Office of Student Conduct who review the case  </a:t>
          </a:r>
        </a:p>
      </dsp:txBody>
      <dsp:txXfrm>
        <a:off x="50489" y="2544461"/>
        <a:ext cx="6336398" cy="93330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CB294-0D7D-4CF7-95A2-4C4F840DF42D}">
      <dsp:nvSpPr>
        <dsp:cNvPr id="0" name=""/>
        <dsp:cNvSpPr/>
      </dsp:nvSpPr>
      <dsp:spPr>
        <a:xfrm>
          <a:off x="0" y="2173"/>
          <a:ext cx="105725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133E7-A3AD-4493-8BD3-0A3403B11C69}">
      <dsp:nvSpPr>
        <dsp:cNvPr id="0" name=""/>
        <dsp:cNvSpPr/>
      </dsp:nvSpPr>
      <dsp:spPr>
        <a:xfrm>
          <a:off x="0" y="2173"/>
          <a:ext cx="2114518" cy="148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00275D"/>
              </a:solidFill>
            </a:rPr>
            <a:t>Plagiarism</a:t>
          </a:r>
        </a:p>
      </dsp:txBody>
      <dsp:txXfrm>
        <a:off x="0" y="2173"/>
        <a:ext cx="2114518" cy="1482331"/>
      </dsp:txXfrm>
    </dsp:sp>
    <dsp:sp modelId="{C8445019-1737-47C7-925F-592312B06AA5}">
      <dsp:nvSpPr>
        <dsp:cNvPr id="0" name=""/>
        <dsp:cNvSpPr/>
      </dsp:nvSpPr>
      <dsp:spPr>
        <a:xfrm>
          <a:off x="2273107" y="69486"/>
          <a:ext cx="8299485" cy="1346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rgbClr val="00275D"/>
              </a:solidFill>
            </a:rPr>
            <a:t>Taking another person’s words, statements, images, or works as your own without giving credit </a:t>
          </a:r>
        </a:p>
      </dsp:txBody>
      <dsp:txXfrm>
        <a:off x="2273107" y="69486"/>
        <a:ext cx="8299485" cy="1346258"/>
      </dsp:txXfrm>
    </dsp:sp>
    <dsp:sp modelId="{27CF5D84-FBAE-4686-BFDE-C7B130757C45}">
      <dsp:nvSpPr>
        <dsp:cNvPr id="0" name=""/>
        <dsp:cNvSpPr/>
      </dsp:nvSpPr>
      <dsp:spPr>
        <a:xfrm>
          <a:off x="2114518" y="1415744"/>
          <a:ext cx="84580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95CA93-B067-4E4C-ADA8-8BEE0B91F061}">
      <dsp:nvSpPr>
        <dsp:cNvPr id="0" name=""/>
        <dsp:cNvSpPr/>
      </dsp:nvSpPr>
      <dsp:spPr>
        <a:xfrm>
          <a:off x="0" y="1484505"/>
          <a:ext cx="105725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0DD9D-CF09-47DA-ABCD-9AD0E2DE0850}">
      <dsp:nvSpPr>
        <dsp:cNvPr id="0" name=""/>
        <dsp:cNvSpPr/>
      </dsp:nvSpPr>
      <dsp:spPr>
        <a:xfrm>
          <a:off x="0" y="1484505"/>
          <a:ext cx="2114518" cy="148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00275D"/>
              </a:solidFill>
            </a:rPr>
            <a:t>Cheating</a:t>
          </a:r>
        </a:p>
      </dsp:txBody>
      <dsp:txXfrm>
        <a:off x="0" y="1484505"/>
        <a:ext cx="2114518" cy="1482331"/>
      </dsp:txXfrm>
    </dsp:sp>
    <dsp:sp modelId="{3213EC49-0112-4AC7-81CD-DD42F8A166D9}">
      <dsp:nvSpPr>
        <dsp:cNvPr id="0" name=""/>
        <dsp:cNvSpPr/>
      </dsp:nvSpPr>
      <dsp:spPr>
        <a:xfrm>
          <a:off x="2273107" y="1518958"/>
          <a:ext cx="8299485" cy="68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rgbClr val="00275D"/>
              </a:solidFill>
            </a:rPr>
            <a:t>Using, or attempting to use, materials, information, or aids in any academic exercise, or working with a classmate without permission  </a:t>
          </a:r>
        </a:p>
      </dsp:txBody>
      <dsp:txXfrm>
        <a:off x="2273107" y="1518958"/>
        <a:ext cx="8299485" cy="689052"/>
      </dsp:txXfrm>
    </dsp:sp>
    <dsp:sp modelId="{A18290C5-36D6-40D6-8DE1-801A1C9711A0}">
      <dsp:nvSpPr>
        <dsp:cNvPr id="0" name=""/>
        <dsp:cNvSpPr/>
      </dsp:nvSpPr>
      <dsp:spPr>
        <a:xfrm>
          <a:off x="2114518" y="2208010"/>
          <a:ext cx="84580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49215-6BDC-497D-8F87-DDB40CF467DE}">
      <dsp:nvSpPr>
        <dsp:cNvPr id="0" name=""/>
        <dsp:cNvSpPr/>
      </dsp:nvSpPr>
      <dsp:spPr>
        <a:xfrm>
          <a:off x="2273107" y="2242463"/>
          <a:ext cx="8299485" cy="68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rgbClr val="00275D"/>
              </a:solidFill>
            </a:rPr>
            <a:t>This applies to Examinations as well as assignments</a:t>
          </a:r>
        </a:p>
      </dsp:txBody>
      <dsp:txXfrm>
        <a:off x="2273107" y="2242463"/>
        <a:ext cx="8299485" cy="689052"/>
      </dsp:txXfrm>
    </dsp:sp>
    <dsp:sp modelId="{894A6AB4-0850-4DEA-BE82-28A04CCE6E5F}">
      <dsp:nvSpPr>
        <dsp:cNvPr id="0" name=""/>
        <dsp:cNvSpPr/>
      </dsp:nvSpPr>
      <dsp:spPr>
        <a:xfrm>
          <a:off x="2114518" y="2931516"/>
          <a:ext cx="84580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CD240-7535-4A48-A508-060386E3106E}">
      <dsp:nvSpPr>
        <dsp:cNvPr id="0" name=""/>
        <dsp:cNvSpPr/>
      </dsp:nvSpPr>
      <dsp:spPr>
        <a:xfrm>
          <a:off x="0" y="2966837"/>
          <a:ext cx="105725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8376D-8BC2-4127-8AAD-5FD5F7A0AADF}">
      <dsp:nvSpPr>
        <dsp:cNvPr id="0" name=""/>
        <dsp:cNvSpPr/>
      </dsp:nvSpPr>
      <dsp:spPr>
        <a:xfrm>
          <a:off x="0" y="2966837"/>
          <a:ext cx="2114518" cy="148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00275D"/>
              </a:solidFill>
            </a:rPr>
            <a:t>Fabrication</a:t>
          </a:r>
        </a:p>
      </dsp:txBody>
      <dsp:txXfrm>
        <a:off x="0" y="2966837"/>
        <a:ext cx="2114518" cy="1482331"/>
      </dsp:txXfrm>
    </dsp:sp>
    <dsp:sp modelId="{70FD85B0-98C3-42F1-9B4F-15FCA6E503CB}">
      <dsp:nvSpPr>
        <dsp:cNvPr id="0" name=""/>
        <dsp:cNvSpPr/>
      </dsp:nvSpPr>
      <dsp:spPr>
        <a:xfrm>
          <a:off x="2273107" y="2989998"/>
          <a:ext cx="8299485" cy="463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rgbClr val="00275D"/>
              </a:solidFill>
            </a:rPr>
            <a:t>Unauthorized falsification or invention of any information or citation in an academic exercise </a:t>
          </a:r>
        </a:p>
      </dsp:txBody>
      <dsp:txXfrm>
        <a:off x="2273107" y="2989998"/>
        <a:ext cx="8299485" cy="463228"/>
      </dsp:txXfrm>
    </dsp:sp>
    <dsp:sp modelId="{735F1B4B-CFE0-48E9-A422-9009109685CF}">
      <dsp:nvSpPr>
        <dsp:cNvPr id="0" name=""/>
        <dsp:cNvSpPr/>
      </dsp:nvSpPr>
      <dsp:spPr>
        <a:xfrm>
          <a:off x="2114518" y="3453227"/>
          <a:ext cx="84580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A5DA3-3309-4F0B-A4F5-36371B62905D}">
      <dsp:nvSpPr>
        <dsp:cNvPr id="0" name=""/>
        <dsp:cNvSpPr/>
      </dsp:nvSpPr>
      <dsp:spPr>
        <a:xfrm>
          <a:off x="2273107" y="3476389"/>
          <a:ext cx="8299485" cy="463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rgbClr val="00275D"/>
            </a:solidFill>
          </a:endParaRPr>
        </a:p>
      </dsp:txBody>
      <dsp:txXfrm>
        <a:off x="2273107" y="3476389"/>
        <a:ext cx="8299485" cy="463228"/>
      </dsp:txXfrm>
    </dsp:sp>
    <dsp:sp modelId="{2216F2AC-E5E3-4774-8BF1-37B9D1A1EAC7}">
      <dsp:nvSpPr>
        <dsp:cNvPr id="0" name=""/>
        <dsp:cNvSpPr/>
      </dsp:nvSpPr>
      <dsp:spPr>
        <a:xfrm>
          <a:off x="2114518" y="3939617"/>
          <a:ext cx="84580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F1F72-3322-45E1-9ED7-FE47F9ED8414}">
      <dsp:nvSpPr>
        <dsp:cNvPr id="0" name=""/>
        <dsp:cNvSpPr/>
      </dsp:nvSpPr>
      <dsp:spPr>
        <a:xfrm>
          <a:off x="2273107" y="3962779"/>
          <a:ext cx="8299485" cy="463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rgbClr val="00275D"/>
            </a:solidFill>
          </a:endParaRPr>
        </a:p>
      </dsp:txBody>
      <dsp:txXfrm>
        <a:off x="2273107" y="3962779"/>
        <a:ext cx="8299485" cy="463228"/>
      </dsp:txXfrm>
    </dsp:sp>
    <dsp:sp modelId="{1FC34599-C89F-47EE-B743-22F5AB6DD1F9}">
      <dsp:nvSpPr>
        <dsp:cNvPr id="0" name=""/>
        <dsp:cNvSpPr/>
      </dsp:nvSpPr>
      <dsp:spPr>
        <a:xfrm>
          <a:off x="2114518" y="4426008"/>
          <a:ext cx="84580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8A806-364F-495C-BA3D-E69ECDB52C90}">
      <dsp:nvSpPr>
        <dsp:cNvPr id="0" name=""/>
        <dsp:cNvSpPr/>
      </dsp:nvSpPr>
      <dsp:spPr>
        <a:xfrm>
          <a:off x="0" y="0"/>
          <a:ext cx="5700776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The use of AI is becoming increasingly common</a:t>
          </a:r>
        </a:p>
      </dsp:txBody>
      <dsp:txXfrm>
        <a:off x="50489" y="50489"/>
        <a:ext cx="5599798" cy="933302"/>
      </dsp:txXfrm>
    </dsp:sp>
    <dsp:sp modelId="{292C7C4F-C732-4C38-A7D8-F8E23C74C21E}">
      <dsp:nvSpPr>
        <dsp:cNvPr id="0" name=""/>
        <dsp:cNvSpPr/>
      </dsp:nvSpPr>
      <dsp:spPr>
        <a:xfrm>
          <a:off x="0" y="1133860"/>
          <a:ext cx="5700776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Professors have mechanisms of finding work completed using AI </a:t>
          </a:r>
        </a:p>
      </dsp:txBody>
      <dsp:txXfrm>
        <a:off x="50489" y="1184349"/>
        <a:ext cx="5599798" cy="933302"/>
      </dsp:txXfrm>
    </dsp:sp>
    <dsp:sp modelId="{9ED85F5A-C03D-4B89-83BA-1F0CAEAAE5B5}">
      <dsp:nvSpPr>
        <dsp:cNvPr id="0" name=""/>
        <dsp:cNvSpPr/>
      </dsp:nvSpPr>
      <dsp:spPr>
        <a:xfrm>
          <a:off x="0" y="2243020"/>
          <a:ext cx="5700776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Unauthorized use is a violation of Academic Integrity </a:t>
          </a:r>
        </a:p>
      </dsp:txBody>
      <dsp:txXfrm>
        <a:off x="50489" y="2293509"/>
        <a:ext cx="5599798" cy="93330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1149B-F39C-0B44-8198-28F252D48C6C}">
      <dsp:nvSpPr>
        <dsp:cNvPr id="0" name=""/>
        <dsp:cNvSpPr/>
      </dsp:nvSpPr>
      <dsp:spPr>
        <a:xfrm>
          <a:off x="4822" y="989621"/>
          <a:ext cx="2108299" cy="126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All immigration documents in carry on bag</a:t>
          </a:r>
        </a:p>
      </dsp:txBody>
      <dsp:txXfrm>
        <a:off x="41872" y="1026671"/>
        <a:ext cx="2034199" cy="1190879"/>
      </dsp:txXfrm>
    </dsp:sp>
    <dsp:sp modelId="{D9265BAF-54DE-0142-8D3A-9A8620B0ABDE}">
      <dsp:nvSpPr>
        <dsp:cNvPr id="0" name=""/>
        <dsp:cNvSpPr/>
      </dsp:nvSpPr>
      <dsp:spPr>
        <a:xfrm>
          <a:off x="2298651" y="1360682"/>
          <a:ext cx="446959" cy="522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298651" y="1465254"/>
        <a:ext cx="312871" cy="313714"/>
      </dsp:txXfrm>
    </dsp:sp>
    <dsp:sp modelId="{B9206839-E185-924F-875F-7B161ED37103}">
      <dsp:nvSpPr>
        <dsp:cNvPr id="0" name=""/>
        <dsp:cNvSpPr/>
      </dsp:nvSpPr>
      <dsp:spPr>
        <a:xfrm>
          <a:off x="2956440" y="989621"/>
          <a:ext cx="2108299" cy="126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When you land in the U.S., prepare for border patrol</a:t>
          </a:r>
        </a:p>
      </dsp:txBody>
      <dsp:txXfrm>
        <a:off x="2993490" y="1026671"/>
        <a:ext cx="2034199" cy="1190879"/>
      </dsp:txXfrm>
    </dsp:sp>
    <dsp:sp modelId="{0F79876A-76D3-6A42-BE66-3F6DA4CC8718}">
      <dsp:nvSpPr>
        <dsp:cNvPr id="0" name=""/>
        <dsp:cNvSpPr/>
      </dsp:nvSpPr>
      <dsp:spPr>
        <a:xfrm>
          <a:off x="5250270" y="1360682"/>
          <a:ext cx="446959" cy="522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250270" y="1465254"/>
        <a:ext cx="312871" cy="313714"/>
      </dsp:txXfrm>
    </dsp:sp>
    <dsp:sp modelId="{A5D62614-182E-F149-8CC2-8540E65F3B92}">
      <dsp:nvSpPr>
        <dsp:cNvPr id="0" name=""/>
        <dsp:cNvSpPr/>
      </dsp:nvSpPr>
      <dsp:spPr>
        <a:xfrm>
          <a:off x="5908059" y="989621"/>
          <a:ext cx="2108299" cy="126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Know connection time and gate</a:t>
          </a:r>
        </a:p>
      </dsp:txBody>
      <dsp:txXfrm>
        <a:off x="5945109" y="1026671"/>
        <a:ext cx="2034199" cy="1190879"/>
      </dsp:txXfrm>
    </dsp:sp>
    <dsp:sp modelId="{962BCA3D-3C02-DD47-B5B6-0D8BF9249872}">
      <dsp:nvSpPr>
        <dsp:cNvPr id="0" name=""/>
        <dsp:cNvSpPr/>
      </dsp:nvSpPr>
      <dsp:spPr>
        <a:xfrm>
          <a:off x="8201889" y="1360682"/>
          <a:ext cx="446959" cy="522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201889" y="1465254"/>
        <a:ext cx="312871" cy="313714"/>
      </dsp:txXfrm>
    </dsp:sp>
    <dsp:sp modelId="{BB4F4CD4-5077-E349-835A-10EF04F65C12}">
      <dsp:nvSpPr>
        <dsp:cNvPr id="0" name=""/>
        <dsp:cNvSpPr/>
      </dsp:nvSpPr>
      <dsp:spPr>
        <a:xfrm>
          <a:off x="8859678" y="989621"/>
          <a:ext cx="2108299" cy="126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 polite and answer all questions</a:t>
          </a:r>
        </a:p>
      </dsp:txBody>
      <dsp:txXfrm>
        <a:off x="8896728" y="1026671"/>
        <a:ext cx="2034199" cy="1190879"/>
      </dsp:txXfrm>
    </dsp:sp>
    <dsp:sp modelId="{49F00BB7-672E-A546-8885-EA6EFF6E1046}">
      <dsp:nvSpPr>
        <dsp:cNvPr id="0" name=""/>
        <dsp:cNvSpPr/>
      </dsp:nvSpPr>
      <dsp:spPr>
        <a:xfrm rot="5400000">
          <a:off x="9690348" y="2402182"/>
          <a:ext cx="446959" cy="522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9756971" y="2440131"/>
        <a:ext cx="313714" cy="312871"/>
      </dsp:txXfrm>
    </dsp:sp>
    <dsp:sp modelId="{2C2E39AE-8BA2-9C40-BF87-36E9E1BF7342}">
      <dsp:nvSpPr>
        <dsp:cNvPr id="0" name=""/>
        <dsp:cNvSpPr/>
      </dsp:nvSpPr>
      <dsp:spPr>
        <a:xfrm>
          <a:off x="8859678" y="3097920"/>
          <a:ext cx="2108299" cy="126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Prepare to have phone and PC checked </a:t>
          </a:r>
        </a:p>
      </dsp:txBody>
      <dsp:txXfrm>
        <a:off x="8896728" y="3134970"/>
        <a:ext cx="2034199" cy="1190879"/>
      </dsp:txXfrm>
    </dsp:sp>
    <dsp:sp modelId="{E2AE3E0F-FE14-EA44-A310-554530F16874}">
      <dsp:nvSpPr>
        <dsp:cNvPr id="0" name=""/>
        <dsp:cNvSpPr/>
      </dsp:nvSpPr>
      <dsp:spPr>
        <a:xfrm rot="10800000">
          <a:off x="8227188" y="3468981"/>
          <a:ext cx="446959" cy="522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8361276" y="3573553"/>
        <a:ext cx="312871" cy="313714"/>
      </dsp:txXfrm>
    </dsp:sp>
    <dsp:sp modelId="{66D9B842-D68B-D641-A2B5-EE3730559DA8}">
      <dsp:nvSpPr>
        <dsp:cNvPr id="0" name=""/>
        <dsp:cNvSpPr/>
      </dsp:nvSpPr>
      <dsp:spPr>
        <a:xfrm>
          <a:off x="5908059" y="3097920"/>
          <a:ext cx="2108299" cy="126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Have MTSU contact information </a:t>
          </a:r>
        </a:p>
      </dsp:txBody>
      <dsp:txXfrm>
        <a:off x="5945109" y="3134970"/>
        <a:ext cx="2034199" cy="1190879"/>
      </dsp:txXfrm>
    </dsp:sp>
    <dsp:sp modelId="{38DF8B09-7AD5-F948-A055-7F0D1715AA51}">
      <dsp:nvSpPr>
        <dsp:cNvPr id="0" name=""/>
        <dsp:cNvSpPr/>
      </dsp:nvSpPr>
      <dsp:spPr>
        <a:xfrm rot="10800000">
          <a:off x="5275570" y="3468981"/>
          <a:ext cx="446959" cy="522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5409658" y="3573553"/>
        <a:ext cx="312871" cy="313714"/>
      </dsp:txXfrm>
    </dsp:sp>
    <dsp:sp modelId="{F6316DD6-2EAA-1748-8078-29DCFE987203}">
      <dsp:nvSpPr>
        <dsp:cNvPr id="0" name=""/>
        <dsp:cNvSpPr/>
      </dsp:nvSpPr>
      <dsp:spPr>
        <a:xfrm>
          <a:off x="2956440" y="3097920"/>
          <a:ext cx="2108299" cy="126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When finished, go to connecting gate</a:t>
          </a:r>
        </a:p>
      </dsp:txBody>
      <dsp:txXfrm>
        <a:off x="2993490" y="3134970"/>
        <a:ext cx="2034199" cy="119087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1F977C-A2F5-A444-AFAD-F059C493BF8C}">
      <dsp:nvSpPr>
        <dsp:cNvPr id="0" name=""/>
        <dsp:cNvSpPr/>
      </dsp:nvSpPr>
      <dsp:spPr>
        <a:xfrm>
          <a:off x="0" y="2179"/>
          <a:ext cx="92154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A713BD-86B0-7549-9363-AB9E2C242EED}">
      <dsp:nvSpPr>
        <dsp:cNvPr id="0" name=""/>
        <dsp:cNvSpPr/>
      </dsp:nvSpPr>
      <dsp:spPr>
        <a:xfrm>
          <a:off x="0" y="2179"/>
          <a:ext cx="1843087" cy="4459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275D"/>
              </a:solidFill>
            </a:rPr>
            <a:t>Entering the U.S.</a:t>
          </a:r>
        </a:p>
      </dsp:txBody>
      <dsp:txXfrm>
        <a:off x="0" y="2179"/>
        <a:ext cx="1843087" cy="4459829"/>
      </dsp:txXfrm>
    </dsp:sp>
    <dsp:sp modelId="{51EE9799-7E4F-AE43-B6E6-A5CB1EB64844}">
      <dsp:nvSpPr>
        <dsp:cNvPr id="0" name=""/>
        <dsp:cNvSpPr/>
      </dsp:nvSpPr>
      <dsp:spPr>
        <a:xfrm>
          <a:off x="1948926" y="285160"/>
          <a:ext cx="3093735" cy="852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275D"/>
              </a:solidFill>
            </a:rPr>
            <a:t>Border patrol</a:t>
          </a:r>
        </a:p>
      </dsp:txBody>
      <dsp:txXfrm>
        <a:off x="1948926" y="285160"/>
        <a:ext cx="3093735" cy="852422"/>
      </dsp:txXfrm>
    </dsp:sp>
    <dsp:sp modelId="{753EE6C2-1A64-CE40-BE01-1F246EF9EAE5}">
      <dsp:nvSpPr>
        <dsp:cNvPr id="0" name=""/>
        <dsp:cNvSpPr/>
      </dsp:nvSpPr>
      <dsp:spPr>
        <a:xfrm>
          <a:off x="1843087" y="965444"/>
          <a:ext cx="73723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11DBB-0289-F443-870C-81DCE66FBCBD}">
      <dsp:nvSpPr>
        <dsp:cNvPr id="0" name=""/>
        <dsp:cNvSpPr/>
      </dsp:nvSpPr>
      <dsp:spPr>
        <a:xfrm>
          <a:off x="1981318" y="1076287"/>
          <a:ext cx="3547942" cy="221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275D"/>
              </a:solidFill>
            </a:rPr>
            <a:t>Documents</a:t>
          </a:r>
        </a:p>
      </dsp:txBody>
      <dsp:txXfrm>
        <a:off x="1981318" y="1076287"/>
        <a:ext cx="3547942" cy="2216848"/>
      </dsp:txXfrm>
    </dsp:sp>
    <dsp:sp modelId="{BE0D9EBF-79FF-E042-8821-22E5BD2245C5}">
      <dsp:nvSpPr>
        <dsp:cNvPr id="0" name=""/>
        <dsp:cNvSpPr/>
      </dsp:nvSpPr>
      <dsp:spPr>
        <a:xfrm>
          <a:off x="5667493" y="1076287"/>
          <a:ext cx="3547942" cy="554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0275D"/>
              </a:solidFill>
            </a:rPr>
            <a:t>Acceptance Letter</a:t>
          </a:r>
        </a:p>
      </dsp:txBody>
      <dsp:txXfrm>
        <a:off x="5667493" y="1076287"/>
        <a:ext cx="3547942" cy="554212"/>
      </dsp:txXfrm>
    </dsp:sp>
    <dsp:sp modelId="{5BC69C42-6E4E-0D4D-AC26-A898A4F4AA4F}">
      <dsp:nvSpPr>
        <dsp:cNvPr id="0" name=""/>
        <dsp:cNvSpPr/>
      </dsp:nvSpPr>
      <dsp:spPr>
        <a:xfrm>
          <a:off x="5529261" y="1630499"/>
          <a:ext cx="35479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19F143-EA20-9D41-8997-06D0B7964341}">
      <dsp:nvSpPr>
        <dsp:cNvPr id="0" name=""/>
        <dsp:cNvSpPr/>
      </dsp:nvSpPr>
      <dsp:spPr>
        <a:xfrm>
          <a:off x="5667493" y="1630499"/>
          <a:ext cx="3547942" cy="554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0275D"/>
              </a:solidFill>
            </a:rPr>
            <a:t>GA Letter</a:t>
          </a:r>
        </a:p>
      </dsp:txBody>
      <dsp:txXfrm>
        <a:off x="5667493" y="1630499"/>
        <a:ext cx="3547942" cy="554212"/>
      </dsp:txXfrm>
    </dsp:sp>
    <dsp:sp modelId="{D2146878-0D16-3C48-A549-A8DABCDBDE53}">
      <dsp:nvSpPr>
        <dsp:cNvPr id="0" name=""/>
        <dsp:cNvSpPr/>
      </dsp:nvSpPr>
      <dsp:spPr>
        <a:xfrm>
          <a:off x="5529261" y="2184711"/>
          <a:ext cx="35479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E953D-C09B-1640-A373-2F6AD2085967}">
      <dsp:nvSpPr>
        <dsp:cNvPr id="0" name=""/>
        <dsp:cNvSpPr/>
      </dsp:nvSpPr>
      <dsp:spPr>
        <a:xfrm>
          <a:off x="5667493" y="2184711"/>
          <a:ext cx="3547942" cy="554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0275D"/>
              </a:solidFill>
            </a:rPr>
            <a:t>Scholarship</a:t>
          </a:r>
        </a:p>
      </dsp:txBody>
      <dsp:txXfrm>
        <a:off x="5667493" y="2184711"/>
        <a:ext cx="3547942" cy="554212"/>
      </dsp:txXfrm>
    </dsp:sp>
    <dsp:sp modelId="{B3A0FAC0-FA4B-964D-8B97-D5558117D1CD}">
      <dsp:nvSpPr>
        <dsp:cNvPr id="0" name=""/>
        <dsp:cNvSpPr/>
      </dsp:nvSpPr>
      <dsp:spPr>
        <a:xfrm>
          <a:off x="5529261" y="2738923"/>
          <a:ext cx="35479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F7D1D-9BE6-DE4D-B787-94A7EB0C1ACB}">
      <dsp:nvSpPr>
        <dsp:cNvPr id="0" name=""/>
        <dsp:cNvSpPr/>
      </dsp:nvSpPr>
      <dsp:spPr>
        <a:xfrm>
          <a:off x="5667493" y="2738923"/>
          <a:ext cx="3547942" cy="554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0275D"/>
              </a:solidFill>
            </a:rPr>
            <a:t>Visa, passport</a:t>
          </a:r>
        </a:p>
      </dsp:txBody>
      <dsp:txXfrm>
        <a:off x="5667493" y="2738923"/>
        <a:ext cx="3547942" cy="554212"/>
      </dsp:txXfrm>
    </dsp:sp>
    <dsp:sp modelId="{971D30C0-F488-1B48-B110-B54EDA2D1784}">
      <dsp:nvSpPr>
        <dsp:cNvPr id="0" name=""/>
        <dsp:cNvSpPr/>
      </dsp:nvSpPr>
      <dsp:spPr>
        <a:xfrm>
          <a:off x="1843087" y="3293136"/>
          <a:ext cx="73723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1301D-CF87-1148-902D-9806E37812A4}">
      <dsp:nvSpPr>
        <dsp:cNvPr id="0" name=""/>
        <dsp:cNvSpPr/>
      </dsp:nvSpPr>
      <dsp:spPr>
        <a:xfrm>
          <a:off x="1981318" y="3403978"/>
          <a:ext cx="3969119" cy="944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275D"/>
              </a:solidFill>
            </a:rPr>
            <a:t>Purpose for entering U.S.</a:t>
          </a:r>
        </a:p>
      </dsp:txBody>
      <dsp:txXfrm>
        <a:off x="1981318" y="3403978"/>
        <a:ext cx="3969119" cy="944178"/>
      </dsp:txXfrm>
    </dsp:sp>
    <dsp:sp modelId="{D218A897-A702-1A4B-8B40-86347EE78CEA}">
      <dsp:nvSpPr>
        <dsp:cNvPr id="0" name=""/>
        <dsp:cNvSpPr/>
      </dsp:nvSpPr>
      <dsp:spPr>
        <a:xfrm>
          <a:off x="1843087" y="4348156"/>
          <a:ext cx="73723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8B8ED-9625-3840-A752-6FC79D774D78}">
      <dsp:nvSpPr>
        <dsp:cNvPr id="0" name=""/>
        <dsp:cNvSpPr/>
      </dsp:nvSpPr>
      <dsp:spPr>
        <a:xfrm>
          <a:off x="1460979" y="2376223"/>
          <a:ext cx="592344" cy="1128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6172" y="0"/>
              </a:lnTo>
              <a:lnTo>
                <a:pt x="296172" y="1128705"/>
              </a:lnTo>
              <a:lnTo>
                <a:pt x="592344" y="11287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25284" y="2908708"/>
        <a:ext cx="63734" cy="63734"/>
      </dsp:txXfrm>
    </dsp:sp>
    <dsp:sp modelId="{D97242B2-16FB-A042-B775-6A9D0F13FCAF}">
      <dsp:nvSpPr>
        <dsp:cNvPr id="0" name=""/>
        <dsp:cNvSpPr/>
      </dsp:nvSpPr>
      <dsp:spPr>
        <a:xfrm>
          <a:off x="1460979" y="2257850"/>
          <a:ext cx="6126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18372"/>
              </a:moveTo>
              <a:lnTo>
                <a:pt x="306331" y="118372"/>
              </a:lnTo>
              <a:lnTo>
                <a:pt x="306331" y="45720"/>
              </a:lnTo>
              <a:lnTo>
                <a:pt x="612662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51886" y="2288146"/>
        <a:ext cx="30847" cy="30847"/>
      </dsp:txXfrm>
    </dsp:sp>
    <dsp:sp modelId="{E5C7CAA6-09AF-1042-9407-E0A2BDCF8EB0}">
      <dsp:nvSpPr>
        <dsp:cNvPr id="0" name=""/>
        <dsp:cNvSpPr/>
      </dsp:nvSpPr>
      <dsp:spPr>
        <a:xfrm>
          <a:off x="1460979" y="1247517"/>
          <a:ext cx="592344" cy="1128705"/>
        </a:xfrm>
        <a:custGeom>
          <a:avLst/>
          <a:gdLst/>
          <a:ahLst/>
          <a:cxnLst/>
          <a:rect l="0" t="0" r="0" b="0"/>
          <a:pathLst>
            <a:path>
              <a:moveTo>
                <a:pt x="0" y="1128705"/>
              </a:moveTo>
              <a:lnTo>
                <a:pt x="296172" y="1128705"/>
              </a:lnTo>
              <a:lnTo>
                <a:pt x="296172" y="0"/>
              </a:lnTo>
              <a:lnTo>
                <a:pt x="59234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25284" y="1780002"/>
        <a:ext cx="63734" cy="63734"/>
      </dsp:txXfrm>
    </dsp:sp>
    <dsp:sp modelId="{A7224B61-109D-E842-8EAD-56E572E68B88}">
      <dsp:nvSpPr>
        <dsp:cNvPr id="0" name=""/>
        <dsp:cNvSpPr/>
      </dsp:nvSpPr>
      <dsp:spPr>
        <a:xfrm rot="16200000">
          <a:off x="-1366726" y="1924740"/>
          <a:ext cx="4752446" cy="90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In Murfreesboro</a:t>
          </a:r>
        </a:p>
      </dsp:txBody>
      <dsp:txXfrm>
        <a:off x="-1366726" y="1924740"/>
        <a:ext cx="4752446" cy="902964"/>
      </dsp:txXfrm>
    </dsp:sp>
    <dsp:sp modelId="{8B3FD622-8B36-9A48-9F4C-8D8FF88CFFB8}">
      <dsp:nvSpPr>
        <dsp:cNvPr id="0" name=""/>
        <dsp:cNvSpPr/>
      </dsp:nvSpPr>
      <dsp:spPr>
        <a:xfrm>
          <a:off x="2053324" y="796034"/>
          <a:ext cx="2961724" cy="90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Check in with the International Affairs office</a:t>
          </a:r>
        </a:p>
      </dsp:txBody>
      <dsp:txXfrm>
        <a:off x="2053324" y="796034"/>
        <a:ext cx="2961724" cy="902964"/>
      </dsp:txXfrm>
    </dsp:sp>
    <dsp:sp modelId="{833A801C-EA29-D144-A471-EDD70695AE95}">
      <dsp:nvSpPr>
        <dsp:cNvPr id="0" name=""/>
        <dsp:cNvSpPr/>
      </dsp:nvSpPr>
      <dsp:spPr>
        <a:xfrm>
          <a:off x="2073641" y="1852088"/>
          <a:ext cx="2961724" cy="90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Visa, Signed I-20, I-94, local address</a:t>
          </a:r>
        </a:p>
      </dsp:txBody>
      <dsp:txXfrm>
        <a:off x="2073641" y="1852088"/>
        <a:ext cx="2961724" cy="902964"/>
      </dsp:txXfrm>
    </dsp:sp>
    <dsp:sp modelId="{C8FE7BD1-E1D8-EB4A-816F-20FBD1927512}">
      <dsp:nvSpPr>
        <dsp:cNvPr id="0" name=""/>
        <dsp:cNvSpPr/>
      </dsp:nvSpPr>
      <dsp:spPr>
        <a:xfrm>
          <a:off x="2053324" y="3053446"/>
          <a:ext cx="2961724" cy="90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Email Documents to Interntaional@mtsu.edu</a:t>
          </a:r>
        </a:p>
      </dsp:txBody>
      <dsp:txXfrm>
        <a:off x="2053324" y="3053446"/>
        <a:ext cx="2961724" cy="90296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AFFBD-F5A9-4BFD-B5B8-5BB81B035A86}">
      <dsp:nvSpPr>
        <dsp:cNvPr id="0" name=""/>
        <dsp:cNvSpPr/>
      </dsp:nvSpPr>
      <dsp:spPr>
        <a:xfrm>
          <a:off x="0" y="455026"/>
          <a:ext cx="470916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Next Steps should be completed</a:t>
          </a:r>
        </a:p>
      </dsp:txBody>
      <dsp:txXfrm>
        <a:off x="29271" y="484297"/>
        <a:ext cx="4650618" cy="541083"/>
      </dsp:txXfrm>
    </dsp:sp>
    <dsp:sp modelId="{8D83FDFA-07EB-4987-978A-D5620B23A8A2}">
      <dsp:nvSpPr>
        <dsp:cNvPr id="0" name=""/>
        <dsp:cNvSpPr/>
      </dsp:nvSpPr>
      <dsp:spPr>
        <a:xfrm>
          <a:off x="0" y="1126651"/>
          <a:ext cx="470916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Register for courses</a:t>
          </a:r>
        </a:p>
      </dsp:txBody>
      <dsp:txXfrm>
        <a:off x="29271" y="1155922"/>
        <a:ext cx="4650618" cy="541083"/>
      </dsp:txXfrm>
    </dsp:sp>
    <dsp:sp modelId="{556612BB-98A5-4242-8A26-BAE3E156530A}">
      <dsp:nvSpPr>
        <dsp:cNvPr id="0" name=""/>
        <dsp:cNvSpPr/>
      </dsp:nvSpPr>
      <dsp:spPr>
        <a:xfrm>
          <a:off x="0" y="1798276"/>
          <a:ext cx="470916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Sign up for Welcome Week events </a:t>
          </a:r>
        </a:p>
      </dsp:txBody>
      <dsp:txXfrm>
        <a:off x="29271" y="1827547"/>
        <a:ext cx="4650618" cy="5410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71858-C7CE-43D7-BF96-CE1A3F2A78E4}">
      <dsp:nvSpPr>
        <dsp:cNvPr id="0" name=""/>
        <dsp:cNvSpPr/>
      </dsp:nvSpPr>
      <dsp:spPr>
        <a:xfrm rot="5400000">
          <a:off x="7207508" y="-3001238"/>
          <a:ext cx="997269" cy="72528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solidFill>
                <a:srgbClr val="00275D"/>
              </a:solidFill>
            </a:rPr>
            <a:t>Dedicated Police force of 45 officers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solidFill>
                <a:srgbClr val="00275D"/>
              </a:solidFill>
            </a:rPr>
            <a:t>Raider Patrol, Emergency Call Boxes, and self-defense classes </a:t>
          </a:r>
        </a:p>
      </dsp:txBody>
      <dsp:txXfrm rot="-5400000">
        <a:off x="4079723" y="175230"/>
        <a:ext cx="7204157" cy="899903"/>
      </dsp:txXfrm>
    </dsp:sp>
    <dsp:sp modelId="{CD815B26-1AC5-412A-99E8-A7D69AF152FC}">
      <dsp:nvSpPr>
        <dsp:cNvPr id="0" name=""/>
        <dsp:cNvSpPr/>
      </dsp:nvSpPr>
      <dsp:spPr>
        <a:xfrm>
          <a:off x="0" y="1888"/>
          <a:ext cx="4079723" cy="12465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MTSU Police Department</a:t>
          </a:r>
        </a:p>
      </dsp:txBody>
      <dsp:txXfrm>
        <a:off x="60853" y="62741"/>
        <a:ext cx="3958017" cy="1124880"/>
      </dsp:txXfrm>
    </dsp:sp>
    <dsp:sp modelId="{4361FECD-852A-4FFB-9EA7-6EA222CDC88C}">
      <dsp:nvSpPr>
        <dsp:cNvPr id="0" name=""/>
        <dsp:cNvSpPr/>
      </dsp:nvSpPr>
      <dsp:spPr>
        <a:xfrm rot="5400000">
          <a:off x="7207508" y="-1692322"/>
          <a:ext cx="997269" cy="72528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solidFill>
                <a:srgbClr val="00275D"/>
              </a:solidFill>
            </a:rPr>
            <a:t>Dedicated to providing resources for your success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solidFill>
                <a:srgbClr val="00275D"/>
              </a:solidFill>
            </a:rPr>
            <a:t>Tutoring, Writing Center and Supplemental Instruction</a:t>
          </a:r>
        </a:p>
      </dsp:txBody>
      <dsp:txXfrm rot="-5400000">
        <a:off x="4079723" y="1484146"/>
        <a:ext cx="7204157" cy="899903"/>
      </dsp:txXfrm>
    </dsp:sp>
    <dsp:sp modelId="{20F7C388-028C-495D-82F8-6F1EA83854D0}">
      <dsp:nvSpPr>
        <dsp:cNvPr id="0" name=""/>
        <dsp:cNvSpPr/>
      </dsp:nvSpPr>
      <dsp:spPr>
        <a:xfrm>
          <a:off x="0" y="1310804"/>
          <a:ext cx="4079723" cy="12465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Office of Student Success</a:t>
          </a:r>
        </a:p>
      </dsp:txBody>
      <dsp:txXfrm>
        <a:off x="60853" y="1371657"/>
        <a:ext cx="3958017" cy="1124880"/>
      </dsp:txXfrm>
    </dsp:sp>
    <dsp:sp modelId="{3EFFCE09-3C71-46BF-A4FE-E49425F9293F}">
      <dsp:nvSpPr>
        <dsp:cNvPr id="0" name=""/>
        <dsp:cNvSpPr/>
      </dsp:nvSpPr>
      <dsp:spPr>
        <a:xfrm rot="5400000">
          <a:off x="7207508" y="-383406"/>
          <a:ext cx="997269" cy="72528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solidFill>
                <a:srgbClr val="00275D"/>
              </a:solidFill>
            </a:rPr>
            <a:t>Routine medical services, vaccinations, and pharmacy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solidFill>
                <a:srgbClr val="00275D"/>
              </a:solidFill>
            </a:rPr>
            <a:t>Can also assist with insurance </a:t>
          </a:r>
        </a:p>
      </dsp:txBody>
      <dsp:txXfrm rot="-5400000">
        <a:off x="4079723" y="2793062"/>
        <a:ext cx="7204157" cy="899903"/>
      </dsp:txXfrm>
    </dsp:sp>
    <dsp:sp modelId="{A62EFCF5-2E3E-4E78-BEBD-A423483C0316}">
      <dsp:nvSpPr>
        <dsp:cNvPr id="0" name=""/>
        <dsp:cNvSpPr/>
      </dsp:nvSpPr>
      <dsp:spPr>
        <a:xfrm>
          <a:off x="0" y="2619720"/>
          <a:ext cx="4079723" cy="12465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Health Services</a:t>
          </a:r>
        </a:p>
      </dsp:txBody>
      <dsp:txXfrm>
        <a:off x="60853" y="2680573"/>
        <a:ext cx="3958017" cy="1124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D33BC-8377-4F95-B0ED-953E31E2E3C8}">
      <dsp:nvSpPr>
        <dsp:cNvPr id="0" name=""/>
        <dsp:cNvSpPr/>
      </dsp:nvSpPr>
      <dsp:spPr>
        <a:xfrm rot="5400000">
          <a:off x="7478552" y="-3097081"/>
          <a:ext cx="1078237" cy="754604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 dirty="0">
              <a:solidFill>
                <a:srgbClr val="00275D"/>
              </a:solidFill>
            </a:rPr>
            <a:t>Training counselors and Psychiatrists free services for students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 dirty="0">
              <a:solidFill>
                <a:srgbClr val="00275D"/>
              </a:solidFill>
            </a:rPr>
            <a:t>Let’s Talk, Short-Term Counseling, Referral Services</a:t>
          </a:r>
        </a:p>
      </dsp:txBody>
      <dsp:txXfrm rot="-5400000">
        <a:off x="4244650" y="189456"/>
        <a:ext cx="7493408" cy="972967"/>
      </dsp:txXfrm>
    </dsp:sp>
    <dsp:sp modelId="{3DDB90B6-15C3-4CD3-8FBF-7491B55467B0}">
      <dsp:nvSpPr>
        <dsp:cNvPr id="0" name=""/>
        <dsp:cNvSpPr/>
      </dsp:nvSpPr>
      <dsp:spPr>
        <a:xfrm>
          <a:off x="0" y="2042"/>
          <a:ext cx="4244649" cy="1347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Counseling Services</a:t>
          </a:r>
        </a:p>
      </dsp:txBody>
      <dsp:txXfrm>
        <a:off x="65794" y="67836"/>
        <a:ext cx="4113061" cy="1216209"/>
      </dsp:txXfrm>
    </dsp:sp>
    <dsp:sp modelId="{659CEB8A-7E90-4511-B30D-A0F988204794}">
      <dsp:nvSpPr>
        <dsp:cNvPr id="0" name=""/>
        <dsp:cNvSpPr/>
      </dsp:nvSpPr>
      <dsp:spPr>
        <a:xfrm rot="5400000">
          <a:off x="7478552" y="-1681894"/>
          <a:ext cx="1078237" cy="754604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 dirty="0">
              <a:solidFill>
                <a:srgbClr val="00275D"/>
              </a:solidFill>
            </a:rPr>
            <a:t>Specialized for your major, only responsible for Academic Advising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 dirty="0">
              <a:solidFill>
                <a:srgbClr val="00275D"/>
              </a:solidFill>
            </a:rPr>
            <a:t>Course registration and selection, major changes, degree mapping </a:t>
          </a:r>
        </a:p>
      </dsp:txBody>
      <dsp:txXfrm rot="-5400000">
        <a:off x="4244650" y="1604643"/>
        <a:ext cx="7493408" cy="972967"/>
      </dsp:txXfrm>
    </dsp:sp>
    <dsp:sp modelId="{1C45A8A5-AEFA-46C8-B6B1-00C3CB3C7D1A}">
      <dsp:nvSpPr>
        <dsp:cNvPr id="0" name=""/>
        <dsp:cNvSpPr/>
      </dsp:nvSpPr>
      <dsp:spPr>
        <a:xfrm>
          <a:off x="0" y="1417228"/>
          <a:ext cx="4244649" cy="1347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Academic Advisors </a:t>
          </a:r>
        </a:p>
      </dsp:txBody>
      <dsp:txXfrm>
        <a:off x="65794" y="1483022"/>
        <a:ext cx="4113061" cy="1216209"/>
      </dsp:txXfrm>
    </dsp:sp>
    <dsp:sp modelId="{C5003685-B500-462A-A144-1EC7D9DCA611}">
      <dsp:nvSpPr>
        <dsp:cNvPr id="0" name=""/>
        <dsp:cNvSpPr/>
      </dsp:nvSpPr>
      <dsp:spPr>
        <a:xfrm rot="5400000">
          <a:off x="7478552" y="-266707"/>
          <a:ext cx="1078237" cy="754604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 dirty="0">
              <a:solidFill>
                <a:srgbClr val="00275D"/>
              </a:solidFill>
            </a:rPr>
            <a:t>Finding jobs while attending and after graduating 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100" kern="1200" dirty="0">
              <a:solidFill>
                <a:srgbClr val="00275D"/>
              </a:solidFill>
            </a:rPr>
            <a:t>Resume assistance, Job fairs, interview skills, and Raider Closet </a:t>
          </a:r>
        </a:p>
      </dsp:txBody>
      <dsp:txXfrm rot="-5400000">
        <a:off x="4244650" y="3019830"/>
        <a:ext cx="7493408" cy="972967"/>
      </dsp:txXfrm>
    </dsp:sp>
    <dsp:sp modelId="{AE168C05-A5A4-4262-A29A-094F9E5B1039}">
      <dsp:nvSpPr>
        <dsp:cNvPr id="0" name=""/>
        <dsp:cNvSpPr/>
      </dsp:nvSpPr>
      <dsp:spPr>
        <a:xfrm>
          <a:off x="0" y="2832415"/>
          <a:ext cx="4244649" cy="1347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Career Development Center</a:t>
          </a:r>
        </a:p>
      </dsp:txBody>
      <dsp:txXfrm>
        <a:off x="65794" y="2898209"/>
        <a:ext cx="4113061" cy="12162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66DEC-792C-440E-8059-1A43592DB92E}">
      <dsp:nvSpPr>
        <dsp:cNvPr id="0" name=""/>
        <dsp:cNvSpPr/>
      </dsp:nvSpPr>
      <dsp:spPr>
        <a:xfrm rot="16200000">
          <a:off x="502516" y="802442"/>
          <a:ext cx="3913349" cy="407255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52400" rIns="137160" bIns="1524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1"/>
              </a:solidFill>
            </a:rPr>
            <a:t>SEVIS – Student and Exchange Visitor Information Program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 online database that stores student I-20s (F students) and DS-2019s (J students). Updated regularly by the Designated School Officer.</a:t>
          </a:r>
        </a:p>
      </dsp:txBody>
      <dsp:txXfrm rot="5400000">
        <a:off x="613982" y="1073112"/>
        <a:ext cx="3881486" cy="3531213"/>
      </dsp:txXfrm>
    </dsp:sp>
    <dsp:sp modelId="{EE19A70C-7994-4488-8B0B-9405F99FFD70}">
      <dsp:nvSpPr>
        <dsp:cNvPr id="0" name=""/>
        <dsp:cNvSpPr/>
      </dsp:nvSpPr>
      <dsp:spPr>
        <a:xfrm rot="5400000">
          <a:off x="5318418" y="578661"/>
          <a:ext cx="3912108" cy="4520115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52400" rIns="91440" bIns="1524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1"/>
              </a:solidFill>
            </a:rPr>
            <a:t>USCIS – United States Citizenship and Immigration Services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federal agency that manages the nation’s lawful immigration system. </a:t>
          </a:r>
        </a:p>
      </dsp:txBody>
      <dsp:txXfrm rot="-5400000">
        <a:off x="5014415" y="1073672"/>
        <a:ext cx="4329107" cy="3530092"/>
      </dsp:txXfrm>
    </dsp:sp>
    <dsp:sp modelId="{54451D43-C80C-46E1-B1D5-7C7D6A32CB52}">
      <dsp:nvSpPr>
        <dsp:cNvPr id="0" name=""/>
        <dsp:cNvSpPr/>
      </dsp:nvSpPr>
      <dsp:spPr>
        <a:xfrm>
          <a:off x="3684208" y="0"/>
          <a:ext cx="2331844" cy="233173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CEE46-00B1-4851-9D68-11F232D45EA4}">
      <dsp:nvSpPr>
        <dsp:cNvPr id="0" name=""/>
        <dsp:cNvSpPr/>
      </dsp:nvSpPr>
      <dsp:spPr>
        <a:xfrm rot="10800000">
          <a:off x="3684208" y="3345724"/>
          <a:ext cx="2331844" cy="233173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543E2-4915-42C3-BB7C-F11DBF73572F}">
      <dsp:nvSpPr>
        <dsp:cNvPr id="0" name=""/>
        <dsp:cNvSpPr/>
      </dsp:nvSpPr>
      <dsp:spPr>
        <a:xfrm>
          <a:off x="0" y="515321"/>
          <a:ext cx="6461833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Maintain a valid passport at all times while in the U.S. </a:t>
          </a:r>
          <a:endParaRPr lang="en-US" sz="2600" kern="1200"/>
        </a:p>
      </dsp:txBody>
      <dsp:txXfrm>
        <a:off x="50489" y="565810"/>
        <a:ext cx="6360855" cy="933302"/>
      </dsp:txXfrm>
    </dsp:sp>
    <dsp:sp modelId="{FDBA9BA4-005B-41D1-8B03-0F4FED889CEC}">
      <dsp:nvSpPr>
        <dsp:cNvPr id="0" name=""/>
        <dsp:cNvSpPr/>
      </dsp:nvSpPr>
      <dsp:spPr>
        <a:xfrm>
          <a:off x="0" y="1624481"/>
          <a:ext cx="6461833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Know your expiration date. Renew prior to expiration (6 months ahead).</a:t>
          </a:r>
          <a:endParaRPr lang="en-US" sz="2600" kern="1200"/>
        </a:p>
      </dsp:txBody>
      <dsp:txXfrm>
        <a:off x="50489" y="1674970"/>
        <a:ext cx="6360855" cy="933302"/>
      </dsp:txXfrm>
    </dsp:sp>
    <dsp:sp modelId="{372BDD83-7A97-47EB-85ED-F574E6F6DFA7}">
      <dsp:nvSpPr>
        <dsp:cNvPr id="0" name=""/>
        <dsp:cNvSpPr/>
      </dsp:nvSpPr>
      <dsp:spPr>
        <a:xfrm>
          <a:off x="0" y="2733641"/>
          <a:ext cx="6461833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Contact your home country consulate or embassy in the U.S. for renewal information.</a:t>
          </a:r>
          <a:endParaRPr lang="en-US" sz="2600" kern="1200"/>
        </a:p>
      </dsp:txBody>
      <dsp:txXfrm>
        <a:off x="50489" y="2784130"/>
        <a:ext cx="6360855" cy="9333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A6362-D2A1-4964-86D9-29B9012B72EF}">
      <dsp:nvSpPr>
        <dsp:cNvPr id="0" name=""/>
        <dsp:cNvSpPr/>
      </dsp:nvSpPr>
      <dsp:spPr>
        <a:xfrm>
          <a:off x="0" y="68444"/>
          <a:ext cx="7082999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Personal/Institutional information</a:t>
          </a:r>
        </a:p>
      </dsp:txBody>
      <dsp:txXfrm>
        <a:off x="44602" y="113046"/>
        <a:ext cx="6993795" cy="824474"/>
      </dsp:txXfrm>
    </dsp:sp>
    <dsp:sp modelId="{24F34479-40B3-405C-9DA2-05C5EF141D4D}">
      <dsp:nvSpPr>
        <dsp:cNvPr id="0" name=""/>
        <dsp:cNvSpPr/>
      </dsp:nvSpPr>
      <dsp:spPr>
        <a:xfrm>
          <a:off x="0" y="1048363"/>
          <a:ext cx="7082999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Program Start and End dates, know your end date</a:t>
          </a:r>
        </a:p>
      </dsp:txBody>
      <dsp:txXfrm>
        <a:off x="44602" y="1092965"/>
        <a:ext cx="6993795" cy="824474"/>
      </dsp:txXfrm>
    </dsp:sp>
    <dsp:sp modelId="{1602C55B-709D-4121-921B-2527B4886C26}">
      <dsp:nvSpPr>
        <dsp:cNvPr id="0" name=""/>
        <dsp:cNvSpPr/>
      </dsp:nvSpPr>
      <dsp:spPr>
        <a:xfrm>
          <a:off x="0" y="2028282"/>
          <a:ext cx="7082999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Level and program of study, must reflect current and accurate information</a:t>
          </a:r>
        </a:p>
      </dsp:txBody>
      <dsp:txXfrm>
        <a:off x="44602" y="2072884"/>
        <a:ext cx="6993795" cy="824474"/>
      </dsp:txXfrm>
    </dsp:sp>
    <dsp:sp modelId="{29DEEAE0-DDCD-4B2B-A1A9-2A452ABEE3B8}">
      <dsp:nvSpPr>
        <dsp:cNvPr id="0" name=""/>
        <dsp:cNvSpPr/>
      </dsp:nvSpPr>
      <dsp:spPr>
        <a:xfrm>
          <a:off x="0" y="3008200"/>
          <a:ext cx="7082999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Have I-20 endorsed before travel outside of the U.S. </a:t>
          </a:r>
        </a:p>
      </dsp:txBody>
      <dsp:txXfrm>
        <a:off x="44602" y="3052802"/>
        <a:ext cx="6993795" cy="8244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7B192-4B2F-4C7C-9C48-D1CD560E77D6}">
      <dsp:nvSpPr>
        <dsp:cNvPr id="0" name=""/>
        <dsp:cNvSpPr/>
      </dsp:nvSpPr>
      <dsp:spPr>
        <a:xfrm>
          <a:off x="0" y="296167"/>
          <a:ext cx="655138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Review document for accuracy</a:t>
          </a:r>
        </a:p>
      </dsp:txBody>
      <dsp:txXfrm>
        <a:off x="29271" y="325438"/>
        <a:ext cx="6492846" cy="541083"/>
      </dsp:txXfrm>
    </dsp:sp>
    <dsp:sp modelId="{28C8F048-86EE-4D5F-BCD3-D974004393D3}">
      <dsp:nvSpPr>
        <dsp:cNvPr id="0" name=""/>
        <dsp:cNvSpPr/>
      </dsp:nvSpPr>
      <dsp:spPr>
        <a:xfrm>
          <a:off x="0" y="967792"/>
          <a:ext cx="655138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Be aware of program end dates</a:t>
          </a:r>
        </a:p>
      </dsp:txBody>
      <dsp:txXfrm>
        <a:off x="29271" y="997063"/>
        <a:ext cx="6492846" cy="541083"/>
      </dsp:txXfrm>
    </dsp:sp>
    <dsp:sp modelId="{3C4F3DC0-5D6F-4DE1-8A0F-F4B92758932B}">
      <dsp:nvSpPr>
        <dsp:cNvPr id="0" name=""/>
        <dsp:cNvSpPr/>
      </dsp:nvSpPr>
      <dsp:spPr>
        <a:xfrm>
          <a:off x="0" y="1639417"/>
          <a:ext cx="655138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Must reflect accurate information </a:t>
          </a:r>
        </a:p>
      </dsp:txBody>
      <dsp:txXfrm>
        <a:off x="29271" y="1668688"/>
        <a:ext cx="6492846" cy="541083"/>
      </dsp:txXfrm>
    </dsp:sp>
    <dsp:sp modelId="{3A22C175-9210-441F-986D-CFDEAB2BC3DB}">
      <dsp:nvSpPr>
        <dsp:cNvPr id="0" name=""/>
        <dsp:cNvSpPr/>
      </dsp:nvSpPr>
      <dsp:spPr>
        <a:xfrm>
          <a:off x="0" y="2311041"/>
          <a:ext cx="655138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Have it endorsed prior to travel outside the U.S.</a:t>
          </a:r>
        </a:p>
      </dsp:txBody>
      <dsp:txXfrm>
        <a:off x="29271" y="2340312"/>
        <a:ext cx="6492846" cy="5410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89CBA-278D-4F80-B506-CE0F437EF14C}">
      <dsp:nvSpPr>
        <dsp:cNvPr id="0" name=""/>
        <dsp:cNvSpPr/>
      </dsp:nvSpPr>
      <dsp:spPr>
        <a:xfrm>
          <a:off x="0" y="36836"/>
          <a:ext cx="6426503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Visa is the permit to enter the U.S. </a:t>
          </a:r>
        </a:p>
      </dsp:txBody>
      <dsp:txXfrm>
        <a:off x="42663" y="79499"/>
        <a:ext cx="6341177" cy="788627"/>
      </dsp:txXfrm>
    </dsp:sp>
    <dsp:sp modelId="{A648D382-8341-41BF-B12A-5685C9701DFC}">
      <dsp:nvSpPr>
        <dsp:cNvPr id="0" name=""/>
        <dsp:cNvSpPr/>
      </dsp:nvSpPr>
      <dsp:spPr>
        <a:xfrm>
          <a:off x="0" y="974150"/>
          <a:ext cx="6426503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Visa may expire while attending, must maintain your status</a:t>
          </a:r>
        </a:p>
      </dsp:txBody>
      <dsp:txXfrm>
        <a:off x="42663" y="1016813"/>
        <a:ext cx="6341177" cy="788627"/>
      </dsp:txXfrm>
    </dsp:sp>
    <dsp:sp modelId="{FDD2C0D6-B267-41E5-A149-D1B85C369DF1}">
      <dsp:nvSpPr>
        <dsp:cNvPr id="0" name=""/>
        <dsp:cNvSpPr/>
      </dsp:nvSpPr>
      <dsp:spPr>
        <a:xfrm>
          <a:off x="0" y="1911463"/>
          <a:ext cx="6426503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Visa must be valid for entry and re-entry </a:t>
          </a:r>
        </a:p>
      </dsp:txBody>
      <dsp:txXfrm>
        <a:off x="42663" y="1954126"/>
        <a:ext cx="6341177" cy="788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02:10:40.4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24034,'1113'0'0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02:11:55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1250 0 23513,'-1250'0'0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9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1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5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1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8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8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5E022-4998-0446-BAD2-4FC75E64D36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1B9DF-1F5D-1845-8A04-1C8EC9D7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3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kit.ie.libguides.com/Plagiarism_How_to_avoid_it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2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0774" y="4784513"/>
            <a:ext cx="9144000" cy="1078735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00275D"/>
                </a:solidFill>
                <a:latin typeface="Avenir Heavy" charset="0"/>
                <a:ea typeface="Avenir Heavy" charset="0"/>
                <a:cs typeface="Avenir Heavy" charset="0"/>
              </a:rPr>
              <a:t>International Orientation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3904" y="5863248"/>
            <a:ext cx="9144000" cy="53965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75D"/>
                </a:solidFill>
                <a:latin typeface="Avenir Medium" charset="0"/>
                <a:ea typeface="Avenir Medium" charset="0"/>
                <a:cs typeface="Avenir Medium" charset="0"/>
              </a:rPr>
              <a:t>December 18, 2025</a:t>
            </a:r>
          </a:p>
        </p:txBody>
      </p:sp>
    </p:spTree>
    <p:extLst>
      <p:ext uri="{BB962C8B-B14F-4D97-AF65-F5344CB8AC3E}">
        <p14:creationId xmlns:p14="http://schemas.microsoft.com/office/powerpoint/2010/main" val="2065185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5718C-020E-68CE-A88C-0AC49DAF3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47D6CA7-34C8-5F99-DC85-7CF27528B4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0D8FDF-3F8E-9DE1-9F78-79E1A338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D2L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Course screen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F7063-F4A3-32E4-5D78-643D6480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1513098"/>
            <a:ext cx="6876142" cy="48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73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DDB52-A280-04AE-CD13-AF8A6D673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EB2165-66B3-403E-508E-CC5C5B6219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DB4049-C8B9-7082-D69D-249A1668E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Student Services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89CBE-A14C-F1E6-1CD3-D475607DA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30" y="641556"/>
            <a:ext cx="9064739" cy="55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10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4EAAC-6F22-6AB1-3DAA-6BFE24BC3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FA8669-EE85-7D6E-FB6B-FE09570A9E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07FCF-F84B-34B8-4F4D-C03F09BC1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Student Services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4BDCF4D-0760-EDD7-F5CE-3B63365A43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1263673"/>
              </p:ext>
            </p:extLst>
          </p:nvPr>
        </p:nvGraphicFramePr>
        <p:xfrm>
          <a:off x="429718" y="1494902"/>
          <a:ext cx="11332564" cy="3868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963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DABD-375B-CC53-CE45-C9DAB6A67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917F3F1-5D4B-ECAE-3562-9A85FA9061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225F78-FAF5-C7BB-3FEF-8B395A83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Student Services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B2C01B1-5381-ED3E-080F-A2BC1581C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6612651"/>
              </p:ext>
            </p:extLst>
          </p:nvPr>
        </p:nvGraphicFramePr>
        <p:xfrm>
          <a:off x="200653" y="1409076"/>
          <a:ext cx="11790693" cy="4182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64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E077B-1864-C889-407F-A7DB4B9E6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C9383C-2A2A-1D78-0C93-CB21CA4DAB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7DAAF-9C3F-09F6-0C7B-7FAA0CFAD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Immigration Compliance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639E0-AD34-C78F-8F15-BF154EE8F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52" y="1829556"/>
            <a:ext cx="8250936" cy="33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05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38A86-15BA-05FC-848C-C5019BBD1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1909444-0261-2D87-AB31-2D5E519086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17628C-6FA9-8FDE-A9FC-77BF7EC0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Immigration Compliance 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SEVIS and USCIS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022977E-31A7-045C-7AAE-FF92A8C3B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194247"/>
              </p:ext>
            </p:extLst>
          </p:nvPr>
        </p:nvGraphicFramePr>
        <p:xfrm>
          <a:off x="1133750" y="640629"/>
          <a:ext cx="9924499" cy="5677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1521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43C83-E1D6-6355-8126-124E02584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0CFBF1-120C-EB5A-AA54-209F02733B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1E805-E1F3-4962-706B-67F63B39D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Black" charset="0"/>
                <a:cs typeface="Avenir Black" charset="0"/>
              </a:rPr>
              <a:t>Identifying Documents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4EF13-2539-7FDA-814D-056EAF0C1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851" y="1546280"/>
            <a:ext cx="8420279" cy="37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47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04D74-C6B9-4DBD-4E33-CEE7D2D2E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5D8D9C1-B26F-D8F2-C249-96DB7F7399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091627-CB7A-1D7E-1E1D-97134CCED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Title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Subhead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7CAF54-40D2-181A-F551-24992789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061" y="1303411"/>
            <a:ext cx="3525886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9B51F8D-5D92-E3E5-8A2D-DC4952F3DD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384878"/>
              </p:ext>
            </p:extLst>
          </p:nvPr>
        </p:nvGraphicFramePr>
        <p:xfrm>
          <a:off x="435614" y="1277820"/>
          <a:ext cx="6461833" cy="4283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5829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EECE3-F69D-C92F-B111-29A70F0AA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2399245-9DA5-0A2D-0624-6845993387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5838F-D532-E8CC-24E1-46F28083B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I-20 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F9E4C-419D-9693-25E6-0FF338AA5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979" y="1194208"/>
            <a:ext cx="4084674" cy="4450466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8370921-CA1A-07E4-4E63-0A49B1F31A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8159947"/>
              </p:ext>
            </p:extLst>
          </p:nvPr>
        </p:nvGraphicFramePr>
        <p:xfrm>
          <a:off x="280390" y="1424279"/>
          <a:ext cx="7082999" cy="3990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85658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17C99-55A6-6798-159E-285B70A49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BE2E913-E0A5-A2D2-7709-ABF023D625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9CA56-99BC-B38B-60B6-A61E946C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  <a:t>DS-2019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Subhead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D6D399C-F493-EF9B-8CD5-E826241CE2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015155"/>
              </p:ext>
            </p:extLst>
          </p:nvPr>
        </p:nvGraphicFramePr>
        <p:xfrm>
          <a:off x="196308" y="1634989"/>
          <a:ext cx="6551388" cy="320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016A6CA-FE2F-85BE-A928-81885E6C62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003" y="465740"/>
            <a:ext cx="4258291" cy="55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66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Black" charset="0"/>
                <a:cs typeface="Avenir Black" charset="0"/>
              </a:rPr>
              <a:t>Overview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DE39072-FA8B-AE48-7E00-4DE927CDD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567002"/>
              </p:ext>
            </p:extLst>
          </p:nvPr>
        </p:nvGraphicFramePr>
        <p:xfrm>
          <a:off x="1985772" y="1691640"/>
          <a:ext cx="8220456" cy="466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3790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CD959-62F8-AA0C-8F81-0F40F205C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90DE0B-0F91-3E0D-C2E3-687A87AC5D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C3D930-4979-946E-35BA-A653AC17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Visa 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DB88B4B-E1D4-3739-0C3E-62ADB3371C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5267592"/>
              </p:ext>
            </p:extLst>
          </p:nvPr>
        </p:nvGraphicFramePr>
        <p:xfrm>
          <a:off x="169169" y="2017873"/>
          <a:ext cx="6426503" cy="2822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7F1B92A-8269-7778-B4A7-BAC86784A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0466" y="1913167"/>
            <a:ext cx="5209213" cy="32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62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912B3-6CC5-6DE1-A768-5179E0D7B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1EA3556-8A11-2B90-C6F5-9D6163644E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D308F-4EDE-21BA-2AEC-A054FFE01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I-94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AEAD21A-700A-D87F-5322-45347583B4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6455554"/>
              </p:ext>
            </p:extLst>
          </p:nvPr>
        </p:nvGraphicFramePr>
        <p:xfrm>
          <a:off x="538959" y="2162860"/>
          <a:ext cx="6056712" cy="2532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4465293-CA44-AE71-C0A2-CAB5BFA93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1389" y="1182429"/>
            <a:ext cx="3731075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11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CFFD5-DE1C-5C8F-33A7-84D7A5CEC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3917EC9-3E26-6011-1A5B-1736862033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83F3AE-5F4C-F8AD-834E-C8C0EB24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  <a:t>Compliance 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Requirements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1D7E80E-9931-7517-7553-C2015DB932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6126920"/>
              </p:ext>
            </p:extLst>
          </p:nvPr>
        </p:nvGraphicFramePr>
        <p:xfrm>
          <a:off x="957065" y="1305550"/>
          <a:ext cx="10277870" cy="443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0352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089B9-840A-5809-5AA4-70E78C519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DB4D2AA-ACCC-605E-AC6B-4E8BC577E6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6C106-7CF8-8231-0CAB-BF84B1F94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D"/>
                </a:solidFill>
                <a:latin typeface="Avenir Heavy" charset="0"/>
                <a:ea typeface="Avenir Heavy" charset="0"/>
                <a:cs typeface="Avenir Heavy" charset="0"/>
              </a:rPr>
              <a:t>Enrollment </a:t>
            </a:r>
            <a:br>
              <a:rPr lang="en-US" sz="2800" b="1" dirty="0">
                <a:solidFill>
                  <a:srgbClr val="00275D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D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DD7DEB-59AC-D406-710C-9219A06073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490675"/>
              </p:ext>
            </p:extLst>
          </p:nvPr>
        </p:nvGraphicFramePr>
        <p:xfrm>
          <a:off x="1750141" y="1412442"/>
          <a:ext cx="9282620" cy="4262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1121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4960E-F7DE-AB10-70E5-765AA8FBF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1F5A6BC-E806-872D-3B64-09BCDD7177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ABB80-9F1E-2D0F-07BF-05AAEDAC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Documentation 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CADE16E-1023-3DCD-AF8A-749A3031E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2788046"/>
              </p:ext>
            </p:extLst>
          </p:nvPr>
        </p:nvGraphicFramePr>
        <p:xfrm>
          <a:off x="1193873" y="1499017"/>
          <a:ext cx="9804253" cy="4377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7979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171F5-9FB1-0A39-EC69-05ADC578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DE76458-FB21-EED8-6639-371402E104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FF54F-D6D9-CF0D-9E1E-98A1E836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Employment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E683117-F1A8-0FD2-64FF-614AE79DD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842490"/>
              </p:ext>
            </p:extLst>
          </p:nvPr>
        </p:nvGraphicFramePr>
        <p:xfrm>
          <a:off x="501833" y="1303412"/>
          <a:ext cx="11346820" cy="4287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8799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68DF2-1502-C8A3-CE5C-943109CD4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C1A99F-2A52-FB30-3928-EAF6E42CEA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F40DA-13FE-A983-5855-05A34619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Graduate Assistantships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88054CF-D38C-BC02-BF9E-591CFC00EB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963239"/>
              </p:ext>
            </p:extLst>
          </p:nvPr>
        </p:nvGraphicFramePr>
        <p:xfrm>
          <a:off x="5732153" y="1669860"/>
          <a:ext cx="6116500" cy="4301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C74EA31-1E7D-F27A-724B-BB6125FD6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347" y="1996142"/>
            <a:ext cx="4874892" cy="322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29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2B252-EAFE-8B95-3A1B-1D342397C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9A0B7A-AD5F-3240-9E23-7818862D00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E50E4-3C7A-4E5F-17D2-3C3F5B32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Post Completion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E7EC34-5D5A-608C-E687-D97A53B4B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32547"/>
            <a:ext cx="5642811" cy="3761874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A8F3DBF-C649-0701-8C0B-7CF16FD25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0475823"/>
              </p:ext>
            </p:extLst>
          </p:nvPr>
        </p:nvGraphicFramePr>
        <p:xfrm>
          <a:off x="226595" y="2597821"/>
          <a:ext cx="5642811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37271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30325-5C23-131D-C626-CC965E2CA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532B820-1CEE-397E-2A0C-B615709247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EBEF9D-D21E-6C0E-9D86-19198D53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Compliance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Things to Remember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024C0BE-F1CD-3691-D95D-D3A36CA751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0072"/>
              </p:ext>
            </p:extLst>
          </p:nvPr>
        </p:nvGraphicFramePr>
        <p:xfrm>
          <a:off x="999344" y="1633928"/>
          <a:ext cx="10193311" cy="3807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4186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314A6-E103-5BF2-7355-9ED1C9FDA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BA5D2B-3AD3-E6BF-26BD-583B4C0532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F87D6-1D2A-0DE7-29DC-69DDF8CD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Insurance 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1804C-E9A3-C154-62ED-E9C687733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947" y="1682496"/>
            <a:ext cx="8666000" cy="469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97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770C4-59C2-D1A8-0933-461E6B9BA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67D1A76-C342-EC7C-2939-094880C1C0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45A84-E9DD-25D4-5790-8D8C4791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Student Accounts 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12E75-B49F-2140-41E8-C0E9A5584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256" y="1459992"/>
            <a:ext cx="8482584" cy="42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77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981EB-4796-61E3-563D-2D6788EC8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39C5E29-F324-BDAE-D131-8476D7414D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5AE246-577F-9D38-E0BF-C7FDE2DD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Insurance 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EE22993-20F9-DB84-6AA6-77C68B2054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6766101"/>
              </p:ext>
            </p:extLst>
          </p:nvPr>
        </p:nvGraphicFramePr>
        <p:xfrm>
          <a:off x="343347" y="1303411"/>
          <a:ext cx="7346607" cy="4154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99E169A-F4B7-5337-9BA4-DE2C7C9B9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6997" y="1892966"/>
            <a:ext cx="5432332" cy="521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9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7FCD7-06FB-46FB-F0FA-126C3D125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75FBB4-42F6-31F6-8D96-F76DE4429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8867B2-3755-F25E-B2E3-C9FC9DA66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Insurance 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Things to remember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60CB9C0-3D17-036F-43B9-017BD0BF3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5343659"/>
              </p:ext>
            </p:extLst>
          </p:nvPr>
        </p:nvGraphicFramePr>
        <p:xfrm>
          <a:off x="5914996" y="1534660"/>
          <a:ext cx="5877216" cy="412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20D0103-D4AE-3239-CDCF-93FE3D9D5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695" y="1809977"/>
            <a:ext cx="5286531" cy="35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07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2C26E-B222-23FE-5786-C760639FF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BE40A57-D753-E373-DF02-818BD547AF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E60883-C68D-782A-D62B-BC9FFABC2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Insurance	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continued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667362-E6E8-C8C5-357A-47056EB979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496213"/>
              </p:ext>
            </p:extLst>
          </p:nvPr>
        </p:nvGraphicFramePr>
        <p:xfrm>
          <a:off x="6096000" y="1616994"/>
          <a:ext cx="5637049" cy="4008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7B40293-F0F7-1852-634D-115A3F5BF5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465" y="2035111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20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A7520-CD3A-0F67-03AB-92A110901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9FDC9-E7AE-74AF-3D55-B365B99430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21C85-03C4-61C9-8BD0-14359CBB4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Academic Integrity 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3" name="Picture 2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D0DB3880-6F71-2D79-3E4E-3F53B7D74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79776" y="1639297"/>
            <a:ext cx="699516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51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C91E4-FDA8-D320-A58B-3D5F0E0FB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83CA3F-9FA1-AAEB-B8C0-25EF122BEA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605938-0B3B-FF35-01DD-5FD0C7A6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Academic Integrity 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46593F-8D6D-8999-BD94-1755913C6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7224690"/>
              </p:ext>
            </p:extLst>
          </p:nvPr>
        </p:nvGraphicFramePr>
        <p:xfrm>
          <a:off x="343347" y="1507930"/>
          <a:ext cx="6437376" cy="380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4098E8F-C123-9E96-15E6-816F06F1F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352" y="148049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26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C4761-C1E6-89BB-3EE8-47CF5C89C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758552-EFEC-F621-7EEF-5572F1CF2F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60882-5CA3-1979-B3F5-DD3511E7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Academic Integrity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E1F9B2-9DFA-526A-4A8F-8608183E13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472198"/>
              </p:ext>
            </p:extLst>
          </p:nvPr>
        </p:nvGraphicFramePr>
        <p:xfrm>
          <a:off x="629701" y="1285123"/>
          <a:ext cx="10572593" cy="4451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4043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A837F-FC9F-CD51-D8A0-9252B21CA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F5D2A2-2FF3-879B-586D-95C23A0379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F84FB4-A1AF-6503-B76C-4A1D12554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Academic Integrity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AI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5DF6056-AFAF-14CF-0FA3-76EC5F817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9599933"/>
              </p:ext>
            </p:extLst>
          </p:nvPr>
        </p:nvGraphicFramePr>
        <p:xfrm>
          <a:off x="572008" y="1681480"/>
          <a:ext cx="5700776" cy="330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B770E31-791A-763C-E3FB-8388BDE5D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2886" y="1787334"/>
            <a:ext cx="5512993" cy="309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90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B3E0B-A474-7A7F-AAFA-212094A97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3BEC2E-440A-D5ED-02D5-C93193BE35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A4731-09D1-E72D-7859-49002CCF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Arrival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1D0B3-097D-130D-8588-461BCD49B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959" y="1730752"/>
            <a:ext cx="6160082" cy="410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23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6AF03-2EE2-7699-D3D5-E3FB8376A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3E6CBA-E2DD-B245-CDAE-9282886EAC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81245-0BDE-0487-7055-7E05E984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Arrival 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Entering the U.S.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F49A7FF-B9D3-F59A-A289-FEF1206B6C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1258508"/>
              </p:ext>
            </p:extLst>
          </p:nvPr>
        </p:nvGraphicFramePr>
        <p:xfrm>
          <a:off x="114747" y="929979"/>
          <a:ext cx="10972800" cy="5352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1007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E7A5B-43CB-07CF-A3E7-3FE00B61C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B0BD1CA-AE88-C38B-B7E0-6EA00F93DF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E7C2D-570A-9F81-DB22-1CEA8AA7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Arrival 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Entering U.S. continued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2855EB8-9FD9-5B22-5AF9-AFD1E23D22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094268"/>
              </p:ext>
            </p:extLst>
          </p:nvPr>
        </p:nvGraphicFramePr>
        <p:xfrm>
          <a:off x="993429" y="1505700"/>
          <a:ext cx="9215436" cy="4464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170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D4616-2D09-9240-2CBF-AB9CD1CD7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75F0C38-9227-3C5E-A12D-157D3958AE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E8A97-04C7-FC03-3AD9-4908381C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  <a:t>Student Accounts 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endParaRPr lang="en-US" sz="2400" dirty="0">
              <a:solidFill>
                <a:srgbClr val="00275C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2065128-1A87-D10B-3624-ABFACFB7F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077836"/>
              </p:ext>
            </p:extLst>
          </p:nvPr>
        </p:nvGraphicFramePr>
        <p:xfrm>
          <a:off x="991617" y="1708145"/>
          <a:ext cx="3301867" cy="3671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C225779A-B18E-0AEA-5D45-9DBBC31E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01" y="1708145"/>
            <a:ext cx="5761893" cy="384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13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ECCFE-7C32-ACBB-6120-DC5AFE9C7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7166BDE-7833-4A29-E06D-23EE86FD2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CB9FC0-FDD0-D24A-133F-34D6B74C4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Arrival 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In Murfreesboro  </a:t>
            </a:r>
          </a:p>
        </p:txBody>
      </p:sp>
      <p:pic>
        <p:nvPicPr>
          <p:cNvPr id="3" name="Picture 2" descr="Middle Tennessee State University - YouTube">
            <a:extLst>
              <a:ext uri="{FF2B5EF4-FFF2-40B4-BE49-F238E27FC236}">
                <a16:creationId xmlns:a16="http://schemas.microsoft.com/office/drawing/2014/main" id="{4AD29A95-7148-9942-0B98-5C01E11DF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97" y="1845083"/>
            <a:ext cx="2597691" cy="314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7D5A8B5-E2D1-B029-7D53-F930C72E0E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8588170"/>
              </p:ext>
            </p:extLst>
          </p:nvPr>
        </p:nvGraphicFramePr>
        <p:xfrm>
          <a:off x="5285884" y="1608854"/>
          <a:ext cx="5573063" cy="4752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76585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CBA4E-8314-AD2A-975C-F37886615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6F9FA8-A895-7C93-0152-B59C6ECF90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DD766-A053-8302-0E70-71FBF7D2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Arrival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Final Steps 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38DE9C9-67BA-6E32-BAC8-E27CB94DD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947877"/>
              </p:ext>
            </p:extLst>
          </p:nvPr>
        </p:nvGraphicFramePr>
        <p:xfrm>
          <a:off x="6382512" y="1956816"/>
          <a:ext cx="4709160" cy="2852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7063700-EFF0-C893-C247-E669F8E26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19" y="1956815"/>
            <a:ext cx="5071874" cy="28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85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A0336-C3AF-94DE-511F-ED51015B0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7BFF145-7302-1280-45CB-9A192B241E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C4BBB3-E388-03FC-6403-BB1DF2D3A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CABD6E-ABAA-0666-FCB3-67FE7CE7EE1A}"/>
              </a:ext>
            </a:extLst>
          </p:cNvPr>
          <p:cNvSpPr txBox="1"/>
          <p:nvPr/>
        </p:nvSpPr>
        <p:spPr>
          <a:xfrm>
            <a:off x="2527019" y="2488417"/>
            <a:ext cx="98054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275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3460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6A06-1063-FD07-16C4-ABDD5E62D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5054E20-8769-BAA8-EAC1-6951065389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0E1E27-51DB-745D-76BA-15744C9C4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Pipeline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Navigation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7F18E-3AAD-F933-C5D7-09553409A724}"/>
              </a:ext>
            </a:extLst>
          </p:cNvPr>
          <p:cNvSpPr txBox="1"/>
          <p:nvPr/>
        </p:nvSpPr>
        <p:spPr>
          <a:xfrm>
            <a:off x="5230881" y="6221978"/>
            <a:ext cx="5761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75C"/>
                </a:solidFill>
              </a:rPr>
              <a:t>Home Page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AAC17-C2DC-0AB2-3DE3-44CD311A3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44" y="1252711"/>
            <a:ext cx="10711111" cy="51123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662ADFC-C09D-8C2E-6CBC-4877D0274BB0}"/>
                  </a:ext>
                </a:extLst>
              </p14:cNvPr>
              <p14:cNvContentPartPr/>
              <p14:nvPr/>
            </p14:nvContentPartPr>
            <p14:xfrm>
              <a:off x="10250848" y="1395461"/>
              <a:ext cx="40104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662ADFC-C09D-8C2E-6CBC-4877D0274B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32848" y="1377461"/>
                <a:ext cx="436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D9BA0C8-CA78-4872-36BE-C520DEEF718A}"/>
                  </a:ext>
                </a:extLst>
              </p14:cNvPr>
              <p14:cNvContentPartPr/>
              <p14:nvPr/>
            </p14:nvContentPartPr>
            <p14:xfrm>
              <a:off x="10237869" y="1349168"/>
              <a:ext cx="450360" cy="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D9BA0C8-CA78-4872-36BE-C520DEEF718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19869" y="1313168"/>
                <a:ext cx="486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100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E42B2-9D7B-B08E-4CF9-7641B01E2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C9A714D-CE04-919F-1091-5BE6E77360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9D71F1-A159-154C-9B36-7B9DD3C1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Pipeline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Navigation Continued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F78FE5-2D5F-ACA4-B10B-C55E6EED784B}"/>
              </a:ext>
            </a:extLst>
          </p:cNvPr>
          <p:cNvSpPr txBox="1"/>
          <p:nvPr/>
        </p:nvSpPr>
        <p:spPr>
          <a:xfrm>
            <a:off x="5164528" y="5968698"/>
            <a:ext cx="186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75C"/>
                </a:solidFill>
              </a:rPr>
              <a:t>Registration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F804C-6CCA-0E7E-B965-E6DC152D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60" y="1355187"/>
            <a:ext cx="9322061" cy="414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5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794B7-6111-921B-0E48-906697F8D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A60B96-B2C2-E74E-9D99-749891414C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1C28F-251C-54D6-F831-5FA3BF0A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Pipeline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Registration Screen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44AD8-30FE-BF1D-8412-9DC02D19E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0" y="1548113"/>
            <a:ext cx="8656320" cy="402934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C0051C7-E02D-DCCB-968B-0E501FDE0794}"/>
              </a:ext>
            </a:extLst>
          </p:cNvPr>
          <p:cNvSpPr/>
          <p:nvPr/>
        </p:nvSpPr>
        <p:spPr>
          <a:xfrm>
            <a:off x="3180080" y="5130800"/>
            <a:ext cx="558800" cy="274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43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BC4E0-C1F1-B244-7A7E-CCBD00857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804052-71B9-F849-51CF-EBFB58C345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A1BB18-6797-71AA-856C-D65D58FF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Pipeline	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Navigation continued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A107F-AB90-E815-CD0F-CF561E83A12D}"/>
              </a:ext>
            </a:extLst>
          </p:cNvPr>
          <p:cNvSpPr txBox="1"/>
          <p:nvPr/>
        </p:nvSpPr>
        <p:spPr>
          <a:xfrm>
            <a:off x="4961584" y="5941374"/>
            <a:ext cx="257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75C"/>
                </a:solidFill>
              </a:rPr>
              <a:t>Billing &amp; Payment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15ABD-B5D8-4644-D0B9-70E6BBA01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894" y="1398438"/>
            <a:ext cx="9224211" cy="404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42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318C0-4C19-15BE-40FB-65553ADF1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67FFE7-0A58-63D7-E454-B521C94D7C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6"/>
            <a:ext cx="12225982" cy="68771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53385-F00F-85CB-67C5-B593BDAA1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47" y="-221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75C"/>
                </a:solidFill>
                <a:latin typeface="Avenir Heavy" charset="0"/>
                <a:ea typeface="Avenir Heavy" charset="0"/>
                <a:cs typeface="Avenir Heavy" charset="0"/>
              </a:rPr>
              <a:t>D2L</a:t>
            </a:r>
            <a:br>
              <a:rPr lang="en-US" sz="2800" b="1" dirty="0">
                <a:solidFill>
                  <a:srgbClr val="00275C"/>
                </a:solidFill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400" dirty="0">
                <a:solidFill>
                  <a:srgbClr val="00275C"/>
                </a:solidFill>
                <a:latin typeface="Avenir Medium" charset="0"/>
                <a:ea typeface="Avenir Medium" charset="0"/>
                <a:cs typeface="Avenir Medium" charset="0"/>
              </a:rPr>
              <a:t>Home Screen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9A1C1B4-EAF9-13E1-003E-702C21BD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20" y="1562250"/>
            <a:ext cx="7190423" cy="503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419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1126</Words>
  <Application>Microsoft Office PowerPoint</Application>
  <PresentationFormat>Widescreen</PresentationFormat>
  <Paragraphs>194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Avenir Black</vt:lpstr>
      <vt:lpstr>Avenir Heavy</vt:lpstr>
      <vt:lpstr>Avenir Medium</vt:lpstr>
      <vt:lpstr>Calibri</vt:lpstr>
      <vt:lpstr>Calibri Light</vt:lpstr>
      <vt:lpstr>Office Theme</vt:lpstr>
      <vt:lpstr>International Orientation</vt:lpstr>
      <vt:lpstr>Overview </vt:lpstr>
      <vt:lpstr>Student Accounts    </vt:lpstr>
      <vt:lpstr>Student Accounts  </vt:lpstr>
      <vt:lpstr>Pipeline  Navigation</vt:lpstr>
      <vt:lpstr>Pipeline  Navigation Continued</vt:lpstr>
      <vt:lpstr>Pipeline  Registration Screen</vt:lpstr>
      <vt:lpstr>Pipeline  Navigation continued</vt:lpstr>
      <vt:lpstr>D2L Home Screen</vt:lpstr>
      <vt:lpstr>D2L Course screen</vt:lpstr>
      <vt:lpstr>Student Services  </vt:lpstr>
      <vt:lpstr>Student Services  </vt:lpstr>
      <vt:lpstr>Student Services </vt:lpstr>
      <vt:lpstr>Immigration Compliance  </vt:lpstr>
      <vt:lpstr>Immigration Compliance  SEVIS and USCIS </vt:lpstr>
      <vt:lpstr>Identifying Documents </vt:lpstr>
      <vt:lpstr>Title Subhead</vt:lpstr>
      <vt:lpstr>I-20  </vt:lpstr>
      <vt:lpstr>DS-2019 Subhead</vt:lpstr>
      <vt:lpstr>Visa  </vt:lpstr>
      <vt:lpstr>I-94 </vt:lpstr>
      <vt:lpstr>Compliance  Requirements </vt:lpstr>
      <vt:lpstr>Enrollment  </vt:lpstr>
      <vt:lpstr>Documentation  </vt:lpstr>
      <vt:lpstr>Employment </vt:lpstr>
      <vt:lpstr>Graduate Assistantships  </vt:lpstr>
      <vt:lpstr>Post Completion  </vt:lpstr>
      <vt:lpstr>Compliance  Things to Remember </vt:lpstr>
      <vt:lpstr>Insurance   </vt:lpstr>
      <vt:lpstr>Insurance   </vt:lpstr>
      <vt:lpstr>Insurance   Things to remember</vt:lpstr>
      <vt:lpstr>Insurance   continued</vt:lpstr>
      <vt:lpstr>Academic Integrity   </vt:lpstr>
      <vt:lpstr>Academic Integrity   </vt:lpstr>
      <vt:lpstr>Academic Integrity  </vt:lpstr>
      <vt:lpstr>Academic Integrity  AI </vt:lpstr>
      <vt:lpstr>Arrival   </vt:lpstr>
      <vt:lpstr>Arrival   Entering the U.S. </vt:lpstr>
      <vt:lpstr>Arrival   Entering U.S. continued </vt:lpstr>
      <vt:lpstr>Arrival   In Murfreesboro  </vt:lpstr>
      <vt:lpstr>Arrival  Final Steps  </vt:lpstr>
      <vt:lpstr>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Microsoft Office User</dc:creator>
  <cp:lastModifiedBy>Jon Swafford</cp:lastModifiedBy>
  <cp:revision>14</cp:revision>
  <dcterms:created xsi:type="dcterms:W3CDTF">2020-09-10T13:30:40Z</dcterms:created>
  <dcterms:modified xsi:type="dcterms:W3CDTF">2025-12-17T17:57:04Z</dcterms:modified>
</cp:coreProperties>
</file>