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1" r:id="rId5"/>
    <p:sldId id="265" r:id="rId6"/>
    <p:sldId id="267" r:id="rId7"/>
    <p:sldId id="268" r:id="rId8"/>
    <p:sldId id="266" r:id="rId9"/>
    <p:sldId id="263" r:id="rId10"/>
    <p:sldId id="269" r:id="rId11"/>
    <p:sldId id="264" r:id="rId12"/>
    <p:sldId id="262" r:id="rId13"/>
    <p:sldId id="270" r:id="rId14"/>
    <p:sldId id="278" r:id="rId15"/>
    <p:sldId id="271" r:id="rId16"/>
    <p:sldId id="274" r:id="rId17"/>
    <p:sldId id="275" r:id="rId18"/>
    <p:sldId id="276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275C"/>
    <a:srgbClr val="002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6B04E3-DCC4-44CF-8288-79E8337829A0}" v="200" dt="2025-11-03T20:29:56.7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82"/>
  </p:normalViewPr>
  <p:slideViewPr>
    <p:cSldViewPr snapToGrid="0" snapToObjects="1">
      <p:cViewPr varScale="1">
        <p:scale>
          <a:sx n="105" d="100"/>
          <a:sy n="105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CC5A88-7A80-4F2B-9585-A6EAD74877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71EDB6-1BDA-40DD-9F41-B355F28BF091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SEVIS – Student and Exchange Visitor Information Program</a:t>
          </a:r>
        </a:p>
        <a:p>
          <a:r>
            <a:rPr lang="en-US" sz="2400" dirty="0"/>
            <a:t>An online database that stores student I-20s (F students) and DS-2019s (J students). Updated regularly by the Designated School Officer.</a:t>
          </a:r>
        </a:p>
      </dgm:t>
    </dgm:pt>
    <dgm:pt modelId="{8EC44D9B-32B6-448B-A5F8-0C6515EB5AA9}" type="parTrans" cxnId="{4F2897DF-DA20-41C2-8480-E5A653A92099}">
      <dgm:prSet/>
      <dgm:spPr/>
      <dgm:t>
        <a:bodyPr/>
        <a:lstStyle/>
        <a:p>
          <a:endParaRPr lang="en-US"/>
        </a:p>
      </dgm:t>
    </dgm:pt>
    <dgm:pt modelId="{1523DC70-81A4-4315-A809-0302E9EF2CB6}" type="sibTrans" cxnId="{4F2897DF-DA20-41C2-8480-E5A653A92099}">
      <dgm:prSet/>
      <dgm:spPr/>
      <dgm:t>
        <a:bodyPr/>
        <a:lstStyle/>
        <a:p>
          <a:endParaRPr lang="en-US"/>
        </a:p>
      </dgm:t>
    </dgm:pt>
    <dgm:pt modelId="{35617EC6-8D70-4BC9-8286-0B5DC475286E}">
      <dgm:prSet phldrT="[Text]" phldr="0" custT="1"/>
      <dgm:spPr/>
      <dgm:t>
        <a:bodyPr/>
        <a:lstStyle/>
        <a:p>
          <a:r>
            <a:rPr lang="en-US" sz="2400" b="1" dirty="0">
              <a:solidFill>
                <a:schemeClr val="accent1"/>
              </a:solidFill>
            </a:rPr>
            <a:t>USCIS – United States Citizenship and Immigration Services</a:t>
          </a:r>
        </a:p>
        <a:p>
          <a:r>
            <a:rPr lang="en-US" sz="2400" dirty="0"/>
            <a:t>The federal agency that manages the nation’s lawful immigration system. </a:t>
          </a:r>
        </a:p>
      </dgm:t>
    </dgm:pt>
    <dgm:pt modelId="{3DC5F518-0784-452E-A0E4-229C60311B65}" type="parTrans" cxnId="{F6FF2589-9B0F-4963-8C5D-A962CB8D0A69}">
      <dgm:prSet/>
      <dgm:spPr/>
      <dgm:t>
        <a:bodyPr/>
        <a:lstStyle/>
        <a:p>
          <a:endParaRPr lang="en-US"/>
        </a:p>
      </dgm:t>
    </dgm:pt>
    <dgm:pt modelId="{994A7E53-2873-4869-A252-C6A191462563}" type="sibTrans" cxnId="{F6FF2589-9B0F-4963-8C5D-A962CB8D0A69}">
      <dgm:prSet/>
      <dgm:spPr/>
      <dgm:t>
        <a:bodyPr/>
        <a:lstStyle/>
        <a:p>
          <a:endParaRPr lang="en-US"/>
        </a:p>
      </dgm:t>
    </dgm:pt>
    <dgm:pt modelId="{49E46D33-FC82-45C9-8625-32FD4240EE27}" type="pres">
      <dgm:prSet presAssocID="{B4CC5A88-7A80-4F2B-9585-A6EAD7487740}" presName="Name0" presStyleCnt="0">
        <dgm:presLayoutVars>
          <dgm:chMax val="2"/>
          <dgm:chPref val="2"/>
          <dgm:animLvl val="lvl"/>
        </dgm:presLayoutVars>
      </dgm:prSet>
      <dgm:spPr/>
    </dgm:pt>
    <dgm:pt modelId="{959F5D28-4B82-4063-9DF2-867D0EE095D6}" type="pres">
      <dgm:prSet presAssocID="{B4CC5A88-7A80-4F2B-9585-A6EAD7487740}" presName="LeftText" presStyleLbl="revTx" presStyleIdx="0" presStyleCnt="0">
        <dgm:presLayoutVars>
          <dgm:bulletEnabled val="1"/>
        </dgm:presLayoutVars>
      </dgm:prSet>
      <dgm:spPr/>
    </dgm:pt>
    <dgm:pt modelId="{98B66DEC-792C-440E-8059-1A43592DB92E}" type="pres">
      <dgm:prSet presAssocID="{B4CC5A88-7A80-4F2B-9585-A6EAD7487740}" presName="LeftNode" presStyleLbl="bgImgPlace1" presStyleIdx="0" presStyleCnt="2" custScaleX="182580" custScaleY="107214" custLinFactNeighborX="-54930" custLinFactNeighborY="-8">
        <dgm:presLayoutVars>
          <dgm:chMax val="2"/>
          <dgm:chPref val="2"/>
        </dgm:presLayoutVars>
      </dgm:prSet>
      <dgm:spPr/>
    </dgm:pt>
    <dgm:pt modelId="{C7B82D93-20DD-49D7-9DF9-E77B796125E7}" type="pres">
      <dgm:prSet presAssocID="{B4CC5A88-7A80-4F2B-9585-A6EAD7487740}" presName="RightText" presStyleLbl="revTx" presStyleIdx="0" presStyleCnt="0">
        <dgm:presLayoutVars>
          <dgm:bulletEnabled val="1"/>
        </dgm:presLayoutVars>
      </dgm:prSet>
      <dgm:spPr/>
    </dgm:pt>
    <dgm:pt modelId="{EE19A70C-7994-4488-8B0B-9405F99FFD70}" type="pres">
      <dgm:prSet presAssocID="{B4CC5A88-7A80-4F2B-9585-A6EAD7487740}" presName="RightNode" presStyleLbl="bgImgPlace1" presStyleIdx="1" presStyleCnt="2" custScaleX="202645" custScaleY="107180" custLinFactNeighborX="56407" custLinFactNeighborY="-8">
        <dgm:presLayoutVars>
          <dgm:chMax val="0"/>
          <dgm:chPref val="0"/>
        </dgm:presLayoutVars>
      </dgm:prSet>
      <dgm:spPr/>
    </dgm:pt>
    <dgm:pt modelId="{54451D43-C80C-46E1-B1D5-7C7D6A32CB52}" type="pres">
      <dgm:prSet presAssocID="{B4CC5A88-7A80-4F2B-9585-A6EAD7487740}" presName="TopArrow" presStyleLbl="node1" presStyleIdx="0" presStyleCnt="2"/>
      <dgm:spPr/>
    </dgm:pt>
    <dgm:pt modelId="{D78CEE46-00B1-4851-9D68-11F232D45EA4}" type="pres">
      <dgm:prSet presAssocID="{B4CC5A88-7A80-4F2B-9585-A6EAD7487740}" presName="BottomArrow" presStyleLbl="node1" presStyleIdx="1" presStyleCnt="2"/>
      <dgm:spPr/>
    </dgm:pt>
  </dgm:ptLst>
  <dgm:cxnLst>
    <dgm:cxn modelId="{94B4661E-11B3-4D91-B398-1590937BBF9B}" type="presOf" srcId="{35617EC6-8D70-4BC9-8286-0B5DC475286E}" destId="{C7B82D93-20DD-49D7-9DF9-E77B796125E7}" srcOrd="0" destOrd="0" presId="urn:microsoft.com/office/officeart/2009/layout/ReverseList"/>
    <dgm:cxn modelId="{85B8A46F-9803-4453-B6B8-CEE1FDC5F6BF}" type="presOf" srcId="{8771EDB6-1BDA-40DD-9F41-B355F28BF091}" destId="{959F5D28-4B82-4063-9DF2-867D0EE095D6}" srcOrd="0" destOrd="0" presId="urn:microsoft.com/office/officeart/2009/layout/ReverseList"/>
    <dgm:cxn modelId="{54AC9080-A4B9-45B2-82A1-B140BD75618E}" type="presOf" srcId="{35617EC6-8D70-4BC9-8286-0B5DC475286E}" destId="{EE19A70C-7994-4488-8B0B-9405F99FFD70}" srcOrd="1" destOrd="0" presId="urn:microsoft.com/office/officeart/2009/layout/ReverseList"/>
    <dgm:cxn modelId="{F6FF2589-9B0F-4963-8C5D-A962CB8D0A69}" srcId="{B4CC5A88-7A80-4F2B-9585-A6EAD7487740}" destId="{35617EC6-8D70-4BC9-8286-0B5DC475286E}" srcOrd="1" destOrd="0" parTransId="{3DC5F518-0784-452E-A0E4-229C60311B65}" sibTransId="{994A7E53-2873-4869-A252-C6A191462563}"/>
    <dgm:cxn modelId="{8B563DA3-7025-415E-979F-0C41EEE2A324}" type="presOf" srcId="{B4CC5A88-7A80-4F2B-9585-A6EAD7487740}" destId="{49E46D33-FC82-45C9-8625-32FD4240EE27}" srcOrd="0" destOrd="0" presId="urn:microsoft.com/office/officeart/2009/layout/ReverseList"/>
    <dgm:cxn modelId="{78DAEBA9-CE39-4885-8D26-2F455A6E39A0}" type="presOf" srcId="{8771EDB6-1BDA-40DD-9F41-B355F28BF091}" destId="{98B66DEC-792C-440E-8059-1A43592DB92E}" srcOrd="1" destOrd="0" presId="urn:microsoft.com/office/officeart/2009/layout/ReverseList"/>
    <dgm:cxn modelId="{4F2897DF-DA20-41C2-8480-E5A653A92099}" srcId="{B4CC5A88-7A80-4F2B-9585-A6EAD7487740}" destId="{8771EDB6-1BDA-40DD-9F41-B355F28BF091}" srcOrd="0" destOrd="0" parTransId="{8EC44D9B-32B6-448B-A5F8-0C6515EB5AA9}" sibTransId="{1523DC70-81A4-4315-A809-0302E9EF2CB6}"/>
    <dgm:cxn modelId="{A355BDCD-137A-498E-942F-1EF3CDF5C117}" type="presParOf" srcId="{49E46D33-FC82-45C9-8625-32FD4240EE27}" destId="{959F5D28-4B82-4063-9DF2-867D0EE095D6}" srcOrd="0" destOrd="0" presId="urn:microsoft.com/office/officeart/2009/layout/ReverseList"/>
    <dgm:cxn modelId="{4796EF8B-C515-4767-8081-B2D9D94F15CC}" type="presParOf" srcId="{49E46D33-FC82-45C9-8625-32FD4240EE27}" destId="{98B66DEC-792C-440E-8059-1A43592DB92E}" srcOrd="1" destOrd="0" presId="urn:microsoft.com/office/officeart/2009/layout/ReverseList"/>
    <dgm:cxn modelId="{729F6F47-807C-4014-BD34-27343061CE8E}" type="presParOf" srcId="{49E46D33-FC82-45C9-8625-32FD4240EE27}" destId="{C7B82D93-20DD-49D7-9DF9-E77B796125E7}" srcOrd="2" destOrd="0" presId="urn:microsoft.com/office/officeart/2009/layout/ReverseList"/>
    <dgm:cxn modelId="{3302165E-DEE8-4077-B15D-64A8795C9C56}" type="presParOf" srcId="{49E46D33-FC82-45C9-8625-32FD4240EE27}" destId="{EE19A70C-7994-4488-8B0B-9405F99FFD70}" srcOrd="3" destOrd="0" presId="urn:microsoft.com/office/officeart/2009/layout/ReverseList"/>
    <dgm:cxn modelId="{8A47C867-F0D5-422C-8AAE-9CE36D5AE08A}" type="presParOf" srcId="{49E46D33-FC82-45C9-8625-32FD4240EE27}" destId="{54451D43-C80C-46E1-B1D5-7C7D6A32CB52}" srcOrd="4" destOrd="0" presId="urn:microsoft.com/office/officeart/2009/layout/ReverseList"/>
    <dgm:cxn modelId="{FD178E39-4E2F-4B88-906D-F2CD3D252BC1}" type="presParOf" srcId="{49E46D33-FC82-45C9-8625-32FD4240EE27}" destId="{D78CEE46-00B1-4851-9D68-11F232D45EA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6F77B0-563F-B440-B608-6BABE6DBDCA5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593CBA-F558-984E-8E33-EFC099389924}">
      <dgm:prSet phldrT="[Text]"/>
      <dgm:spPr/>
      <dgm:t>
        <a:bodyPr/>
        <a:lstStyle/>
        <a:p>
          <a:r>
            <a:rPr lang="en-US" dirty="0"/>
            <a:t>All immigration documents in carry on bag</a:t>
          </a:r>
        </a:p>
      </dgm:t>
    </dgm:pt>
    <dgm:pt modelId="{170ABF7E-D82F-DE43-BF31-A15D62F8E025}" type="parTrans" cxnId="{FAD06129-5C1F-7446-88E8-AD5498890EA8}">
      <dgm:prSet/>
      <dgm:spPr/>
      <dgm:t>
        <a:bodyPr/>
        <a:lstStyle/>
        <a:p>
          <a:endParaRPr lang="en-US"/>
        </a:p>
      </dgm:t>
    </dgm:pt>
    <dgm:pt modelId="{30B0AD62-FC48-6145-A71D-F0CAECFF308C}" type="sibTrans" cxnId="{FAD06129-5C1F-7446-88E8-AD5498890EA8}">
      <dgm:prSet/>
      <dgm:spPr/>
      <dgm:t>
        <a:bodyPr/>
        <a:lstStyle/>
        <a:p>
          <a:endParaRPr lang="en-US"/>
        </a:p>
      </dgm:t>
    </dgm:pt>
    <dgm:pt modelId="{77282E24-41E8-0C42-8884-0DB2DA460662}">
      <dgm:prSet phldrT="[Text]"/>
      <dgm:spPr/>
      <dgm:t>
        <a:bodyPr/>
        <a:lstStyle/>
        <a:p>
          <a:r>
            <a:rPr lang="en-US" dirty="0"/>
            <a:t>When you land in the U.S., prepare for border patrol</a:t>
          </a:r>
        </a:p>
      </dgm:t>
    </dgm:pt>
    <dgm:pt modelId="{F221F279-B617-EA4C-A7A4-1934404402D3}" type="parTrans" cxnId="{ED6E5962-F55F-9042-B21C-4A0E336D1592}">
      <dgm:prSet/>
      <dgm:spPr/>
      <dgm:t>
        <a:bodyPr/>
        <a:lstStyle/>
        <a:p>
          <a:endParaRPr lang="en-US"/>
        </a:p>
      </dgm:t>
    </dgm:pt>
    <dgm:pt modelId="{8978A563-F91C-7C48-8E8A-4CAB30F84BFA}" type="sibTrans" cxnId="{ED6E5962-F55F-9042-B21C-4A0E336D1592}">
      <dgm:prSet/>
      <dgm:spPr/>
      <dgm:t>
        <a:bodyPr/>
        <a:lstStyle/>
        <a:p>
          <a:endParaRPr lang="en-US"/>
        </a:p>
      </dgm:t>
    </dgm:pt>
    <dgm:pt modelId="{EDE9E73B-5F8E-4D4D-B498-8F63E4797AB6}">
      <dgm:prSet phldrT="[Text]"/>
      <dgm:spPr/>
      <dgm:t>
        <a:bodyPr/>
        <a:lstStyle/>
        <a:p>
          <a:r>
            <a:rPr lang="en-US" dirty="0"/>
            <a:t>Know connection time and gate</a:t>
          </a:r>
        </a:p>
      </dgm:t>
    </dgm:pt>
    <dgm:pt modelId="{AE70C597-650A-BD46-9933-A42731985E2A}" type="parTrans" cxnId="{2A3340A9-84B1-FE4E-B87E-3C88C8D7C680}">
      <dgm:prSet/>
      <dgm:spPr/>
      <dgm:t>
        <a:bodyPr/>
        <a:lstStyle/>
        <a:p>
          <a:endParaRPr lang="en-US"/>
        </a:p>
      </dgm:t>
    </dgm:pt>
    <dgm:pt modelId="{95341C56-2103-0646-994D-4BD256FFA736}" type="sibTrans" cxnId="{2A3340A9-84B1-FE4E-B87E-3C88C8D7C680}">
      <dgm:prSet/>
      <dgm:spPr/>
      <dgm:t>
        <a:bodyPr/>
        <a:lstStyle/>
        <a:p>
          <a:endParaRPr lang="en-US"/>
        </a:p>
      </dgm:t>
    </dgm:pt>
    <dgm:pt modelId="{439FCD5F-55C4-C546-8A07-A76671BF5875}">
      <dgm:prSet phldrT="[Text]"/>
      <dgm:spPr/>
      <dgm:t>
        <a:bodyPr/>
        <a:lstStyle/>
        <a:p>
          <a:r>
            <a:rPr lang="en-US" dirty="0"/>
            <a:t>Be polite and answer all questions</a:t>
          </a:r>
        </a:p>
      </dgm:t>
    </dgm:pt>
    <dgm:pt modelId="{0964B3ED-5A1E-1340-85CF-0F156CF4BFFC}" type="parTrans" cxnId="{EBE468AB-9018-D24F-B0DE-4D9A282439F6}">
      <dgm:prSet/>
      <dgm:spPr/>
      <dgm:t>
        <a:bodyPr/>
        <a:lstStyle/>
        <a:p>
          <a:endParaRPr lang="en-US"/>
        </a:p>
      </dgm:t>
    </dgm:pt>
    <dgm:pt modelId="{661C74F3-0CDD-854F-A68A-6AE7770DF24F}" type="sibTrans" cxnId="{EBE468AB-9018-D24F-B0DE-4D9A282439F6}">
      <dgm:prSet/>
      <dgm:spPr/>
      <dgm:t>
        <a:bodyPr/>
        <a:lstStyle/>
        <a:p>
          <a:endParaRPr lang="en-US"/>
        </a:p>
      </dgm:t>
    </dgm:pt>
    <dgm:pt modelId="{85C5A53D-2B2C-8942-AC5C-3295B1244AB4}">
      <dgm:prSet phldrT="[Text]"/>
      <dgm:spPr/>
      <dgm:t>
        <a:bodyPr/>
        <a:lstStyle/>
        <a:p>
          <a:r>
            <a:rPr lang="en-US" dirty="0"/>
            <a:t>Prepare to have phone and PC checked </a:t>
          </a:r>
        </a:p>
      </dgm:t>
    </dgm:pt>
    <dgm:pt modelId="{E3F62AD2-BB6E-6E4C-8A0E-A4B54CFF513E}" type="parTrans" cxnId="{730EB189-7B3E-1C43-943A-E7D74A5AC4D5}">
      <dgm:prSet/>
      <dgm:spPr/>
      <dgm:t>
        <a:bodyPr/>
        <a:lstStyle/>
        <a:p>
          <a:endParaRPr lang="en-US"/>
        </a:p>
      </dgm:t>
    </dgm:pt>
    <dgm:pt modelId="{91D528E8-9611-F44A-B14B-03F5DE48D35A}" type="sibTrans" cxnId="{730EB189-7B3E-1C43-943A-E7D74A5AC4D5}">
      <dgm:prSet/>
      <dgm:spPr/>
      <dgm:t>
        <a:bodyPr/>
        <a:lstStyle/>
        <a:p>
          <a:endParaRPr lang="en-US"/>
        </a:p>
      </dgm:t>
    </dgm:pt>
    <dgm:pt modelId="{78310366-D820-B448-BFBB-7ACFFCDBCF99}">
      <dgm:prSet/>
      <dgm:spPr/>
      <dgm:t>
        <a:bodyPr/>
        <a:lstStyle/>
        <a:p>
          <a:r>
            <a:rPr lang="en-US" dirty="0"/>
            <a:t>Have MTSU contact information </a:t>
          </a:r>
        </a:p>
      </dgm:t>
    </dgm:pt>
    <dgm:pt modelId="{79D97F19-3E54-BA4D-8178-CC2AE9FF2AE7}" type="parTrans" cxnId="{873B1CB5-33AC-3743-BB42-4553A9A9F6C4}">
      <dgm:prSet/>
      <dgm:spPr/>
      <dgm:t>
        <a:bodyPr/>
        <a:lstStyle/>
        <a:p>
          <a:endParaRPr lang="en-US"/>
        </a:p>
      </dgm:t>
    </dgm:pt>
    <dgm:pt modelId="{42ECADB9-06B4-C94E-8E87-1FC05E7DF34B}" type="sibTrans" cxnId="{873B1CB5-33AC-3743-BB42-4553A9A9F6C4}">
      <dgm:prSet/>
      <dgm:spPr/>
      <dgm:t>
        <a:bodyPr/>
        <a:lstStyle/>
        <a:p>
          <a:endParaRPr lang="en-US"/>
        </a:p>
      </dgm:t>
    </dgm:pt>
    <dgm:pt modelId="{29F82005-0621-FA49-A85F-75E1EA19CC4D}">
      <dgm:prSet/>
      <dgm:spPr/>
      <dgm:t>
        <a:bodyPr/>
        <a:lstStyle/>
        <a:p>
          <a:r>
            <a:rPr lang="en-US" dirty="0"/>
            <a:t>When finished, go to connecting gate</a:t>
          </a:r>
        </a:p>
      </dgm:t>
    </dgm:pt>
    <dgm:pt modelId="{A915B374-1E53-7548-AF4D-E052BCAF8EFF}" type="parTrans" cxnId="{33ABEE67-125E-C946-B861-BDACA09040B7}">
      <dgm:prSet/>
      <dgm:spPr/>
      <dgm:t>
        <a:bodyPr/>
        <a:lstStyle/>
        <a:p>
          <a:endParaRPr lang="en-US"/>
        </a:p>
      </dgm:t>
    </dgm:pt>
    <dgm:pt modelId="{1DC23F89-BAB4-5E4C-B440-9785E0FC7A18}" type="sibTrans" cxnId="{33ABEE67-125E-C946-B861-BDACA09040B7}">
      <dgm:prSet/>
      <dgm:spPr/>
      <dgm:t>
        <a:bodyPr/>
        <a:lstStyle/>
        <a:p>
          <a:endParaRPr lang="en-US"/>
        </a:p>
      </dgm:t>
    </dgm:pt>
    <dgm:pt modelId="{F3218FAA-BD2C-3E45-A8EA-5E706A8D04F1}" type="pres">
      <dgm:prSet presAssocID="{F16F77B0-563F-B440-B608-6BABE6DBDCA5}" presName="diagram" presStyleCnt="0">
        <dgm:presLayoutVars>
          <dgm:dir/>
          <dgm:resizeHandles val="exact"/>
        </dgm:presLayoutVars>
      </dgm:prSet>
      <dgm:spPr/>
    </dgm:pt>
    <dgm:pt modelId="{0E31149B-F39C-0B44-8198-28F252D48C6C}" type="pres">
      <dgm:prSet presAssocID="{39593CBA-F558-984E-8E33-EFC099389924}" presName="node" presStyleLbl="node1" presStyleIdx="0" presStyleCnt="7">
        <dgm:presLayoutVars>
          <dgm:bulletEnabled val="1"/>
        </dgm:presLayoutVars>
      </dgm:prSet>
      <dgm:spPr/>
    </dgm:pt>
    <dgm:pt modelId="{D9265BAF-54DE-0142-8D3A-9A8620B0ABDE}" type="pres">
      <dgm:prSet presAssocID="{30B0AD62-FC48-6145-A71D-F0CAECFF308C}" presName="sibTrans" presStyleLbl="sibTrans2D1" presStyleIdx="0" presStyleCnt="6"/>
      <dgm:spPr/>
    </dgm:pt>
    <dgm:pt modelId="{E22EF77D-B12D-4F48-9320-180404ADAFFC}" type="pres">
      <dgm:prSet presAssocID="{30B0AD62-FC48-6145-A71D-F0CAECFF308C}" presName="connectorText" presStyleLbl="sibTrans2D1" presStyleIdx="0" presStyleCnt="6"/>
      <dgm:spPr/>
    </dgm:pt>
    <dgm:pt modelId="{B9206839-E185-924F-875F-7B161ED37103}" type="pres">
      <dgm:prSet presAssocID="{77282E24-41E8-0C42-8884-0DB2DA460662}" presName="node" presStyleLbl="node1" presStyleIdx="1" presStyleCnt="7">
        <dgm:presLayoutVars>
          <dgm:bulletEnabled val="1"/>
        </dgm:presLayoutVars>
      </dgm:prSet>
      <dgm:spPr/>
    </dgm:pt>
    <dgm:pt modelId="{0F79876A-76D3-6A42-BE66-3F6DA4CC8718}" type="pres">
      <dgm:prSet presAssocID="{8978A563-F91C-7C48-8E8A-4CAB30F84BFA}" presName="sibTrans" presStyleLbl="sibTrans2D1" presStyleIdx="1" presStyleCnt="6"/>
      <dgm:spPr/>
    </dgm:pt>
    <dgm:pt modelId="{08B84640-13BA-3246-9344-EE5E63741F92}" type="pres">
      <dgm:prSet presAssocID="{8978A563-F91C-7C48-8E8A-4CAB30F84BFA}" presName="connectorText" presStyleLbl="sibTrans2D1" presStyleIdx="1" presStyleCnt="6"/>
      <dgm:spPr/>
    </dgm:pt>
    <dgm:pt modelId="{A5D62614-182E-F149-8CC2-8540E65F3B92}" type="pres">
      <dgm:prSet presAssocID="{EDE9E73B-5F8E-4D4D-B498-8F63E4797AB6}" presName="node" presStyleLbl="node1" presStyleIdx="2" presStyleCnt="7">
        <dgm:presLayoutVars>
          <dgm:bulletEnabled val="1"/>
        </dgm:presLayoutVars>
      </dgm:prSet>
      <dgm:spPr/>
    </dgm:pt>
    <dgm:pt modelId="{962BCA3D-3C02-DD47-B5B6-0D8BF9249872}" type="pres">
      <dgm:prSet presAssocID="{95341C56-2103-0646-994D-4BD256FFA736}" presName="sibTrans" presStyleLbl="sibTrans2D1" presStyleIdx="2" presStyleCnt="6"/>
      <dgm:spPr/>
    </dgm:pt>
    <dgm:pt modelId="{E1B64515-76D8-864E-8666-51A1F8FF9CB2}" type="pres">
      <dgm:prSet presAssocID="{95341C56-2103-0646-994D-4BD256FFA736}" presName="connectorText" presStyleLbl="sibTrans2D1" presStyleIdx="2" presStyleCnt="6"/>
      <dgm:spPr/>
    </dgm:pt>
    <dgm:pt modelId="{BB4F4CD4-5077-E349-835A-10EF04F65C12}" type="pres">
      <dgm:prSet presAssocID="{439FCD5F-55C4-C546-8A07-A76671BF5875}" presName="node" presStyleLbl="node1" presStyleIdx="3" presStyleCnt="7">
        <dgm:presLayoutVars>
          <dgm:bulletEnabled val="1"/>
        </dgm:presLayoutVars>
      </dgm:prSet>
      <dgm:spPr/>
    </dgm:pt>
    <dgm:pt modelId="{49F00BB7-672E-A546-8885-EA6EFF6E1046}" type="pres">
      <dgm:prSet presAssocID="{661C74F3-0CDD-854F-A68A-6AE7770DF24F}" presName="sibTrans" presStyleLbl="sibTrans2D1" presStyleIdx="3" presStyleCnt="6"/>
      <dgm:spPr/>
    </dgm:pt>
    <dgm:pt modelId="{D8E62D73-928B-AE4D-BFFD-5B4AB5766CF8}" type="pres">
      <dgm:prSet presAssocID="{661C74F3-0CDD-854F-A68A-6AE7770DF24F}" presName="connectorText" presStyleLbl="sibTrans2D1" presStyleIdx="3" presStyleCnt="6"/>
      <dgm:spPr/>
    </dgm:pt>
    <dgm:pt modelId="{2C2E39AE-8BA2-9C40-BF87-36E9E1BF7342}" type="pres">
      <dgm:prSet presAssocID="{85C5A53D-2B2C-8942-AC5C-3295B1244AB4}" presName="node" presStyleLbl="node1" presStyleIdx="4" presStyleCnt="7">
        <dgm:presLayoutVars>
          <dgm:bulletEnabled val="1"/>
        </dgm:presLayoutVars>
      </dgm:prSet>
      <dgm:spPr/>
    </dgm:pt>
    <dgm:pt modelId="{E2AE3E0F-FE14-EA44-A310-554530F16874}" type="pres">
      <dgm:prSet presAssocID="{91D528E8-9611-F44A-B14B-03F5DE48D35A}" presName="sibTrans" presStyleLbl="sibTrans2D1" presStyleIdx="4" presStyleCnt="6"/>
      <dgm:spPr/>
    </dgm:pt>
    <dgm:pt modelId="{09159717-8F74-3B4A-8E49-28D591C2B622}" type="pres">
      <dgm:prSet presAssocID="{91D528E8-9611-F44A-B14B-03F5DE48D35A}" presName="connectorText" presStyleLbl="sibTrans2D1" presStyleIdx="4" presStyleCnt="6"/>
      <dgm:spPr/>
    </dgm:pt>
    <dgm:pt modelId="{66D9B842-D68B-D641-A2B5-EE3730559DA8}" type="pres">
      <dgm:prSet presAssocID="{78310366-D820-B448-BFBB-7ACFFCDBCF99}" presName="node" presStyleLbl="node1" presStyleIdx="5" presStyleCnt="7">
        <dgm:presLayoutVars>
          <dgm:bulletEnabled val="1"/>
        </dgm:presLayoutVars>
      </dgm:prSet>
      <dgm:spPr/>
    </dgm:pt>
    <dgm:pt modelId="{38DF8B09-7AD5-F948-A055-7F0D1715AA51}" type="pres">
      <dgm:prSet presAssocID="{42ECADB9-06B4-C94E-8E87-1FC05E7DF34B}" presName="sibTrans" presStyleLbl="sibTrans2D1" presStyleIdx="5" presStyleCnt="6"/>
      <dgm:spPr/>
    </dgm:pt>
    <dgm:pt modelId="{4B088257-2993-274F-A498-0B1C318A165B}" type="pres">
      <dgm:prSet presAssocID="{42ECADB9-06B4-C94E-8E87-1FC05E7DF34B}" presName="connectorText" presStyleLbl="sibTrans2D1" presStyleIdx="5" presStyleCnt="6"/>
      <dgm:spPr/>
    </dgm:pt>
    <dgm:pt modelId="{F6316DD6-2EAA-1748-8078-29DCFE987203}" type="pres">
      <dgm:prSet presAssocID="{29F82005-0621-FA49-A85F-75E1EA19CC4D}" presName="node" presStyleLbl="node1" presStyleIdx="6" presStyleCnt="7">
        <dgm:presLayoutVars>
          <dgm:bulletEnabled val="1"/>
        </dgm:presLayoutVars>
      </dgm:prSet>
      <dgm:spPr/>
    </dgm:pt>
  </dgm:ptLst>
  <dgm:cxnLst>
    <dgm:cxn modelId="{42C43C15-7FB3-124A-8450-130C4D60D1E6}" type="presOf" srcId="{91D528E8-9611-F44A-B14B-03F5DE48D35A}" destId="{09159717-8F74-3B4A-8E49-28D591C2B622}" srcOrd="1" destOrd="0" presId="urn:microsoft.com/office/officeart/2005/8/layout/process5"/>
    <dgm:cxn modelId="{1FC65419-04DE-4E46-9DD8-CF83E4BEBFCA}" type="presOf" srcId="{95341C56-2103-0646-994D-4BD256FFA736}" destId="{962BCA3D-3C02-DD47-B5B6-0D8BF9249872}" srcOrd="0" destOrd="0" presId="urn:microsoft.com/office/officeart/2005/8/layout/process5"/>
    <dgm:cxn modelId="{C7475E1B-28F0-C64D-A4E7-ADA83CFD1A71}" type="presOf" srcId="{30B0AD62-FC48-6145-A71D-F0CAECFF308C}" destId="{D9265BAF-54DE-0142-8D3A-9A8620B0ABDE}" srcOrd="0" destOrd="0" presId="urn:microsoft.com/office/officeart/2005/8/layout/process5"/>
    <dgm:cxn modelId="{1F386D1D-0708-A348-A4D6-7C8B08D05607}" type="presOf" srcId="{42ECADB9-06B4-C94E-8E87-1FC05E7DF34B}" destId="{4B088257-2993-274F-A498-0B1C318A165B}" srcOrd="1" destOrd="0" presId="urn:microsoft.com/office/officeart/2005/8/layout/process5"/>
    <dgm:cxn modelId="{6821371E-5D8B-E541-B991-4119393A263B}" type="presOf" srcId="{8978A563-F91C-7C48-8E8A-4CAB30F84BFA}" destId="{0F79876A-76D3-6A42-BE66-3F6DA4CC8718}" srcOrd="0" destOrd="0" presId="urn:microsoft.com/office/officeart/2005/8/layout/process5"/>
    <dgm:cxn modelId="{A4021122-4F97-4349-87F1-6A1CA1A0E709}" type="presOf" srcId="{77282E24-41E8-0C42-8884-0DB2DA460662}" destId="{B9206839-E185-924F-875F-7B161ED37103}" srcOrd="0" destOrd="0" presId="urn:microsoft.com/office/officeart/2005/8/layout/process5"/>
    <dgm:cxn modelId="{2E441222-3712-3446-B48F-6A871CFE54DD}" type="presOf" srcId="{30B0AD62-FC48-6145-A71D-F0CAECFF308C}" destId="{E22EF77D-B12D-4F48-9320-180404ADAFFC}" srcOrd="1" destOrd="0" presId="urn:microsoft.com/office/officeart/2005/8/layout/process5"/>
    <dgm:cxn modelId="{D50F5022-D154-AE41-A8F8-21ADF1AC6CF7}" type="presOf" srcId="{42ECADB9-06B4-C94E-8E87-1FC05E7DF34B}" destId="{38DF8B09-7AD5-F948-A055-7F0D1715AA51}" srcOrd="0" destOrd="0" presId="urn:microsoft.com/office/officeart/2005/8/layout/process5"/>
    <dgm:cxn modelId="{E2752123-6D42-5C44-BF6B-925FF8EF906C}" type="presOf" srcId="{EDE9E73B-5F8E-4D4D-B498-8F63E4797AB6}" destId="{A5D62614-182E-F149-8CC2-8540E65F3B92}" srcOrd="0" destOrd="0" presId="urn:microsoft.com/office/officeart/2005/8/layout/process5"/>
    <dgm:cxn modelId="{FAD06129-5C1F-7446-88E8-AD5498890EA8}" srcId="{F16F77B0-563F-B440-B608-6BABE6DBDCA5}" destId="{39593CBA-F558-984E-8E33-EFC099389924}" srcOrd="0" destOrd="0" parTransId="{170ABF7E-D82F-DE43-BF31-A15D62F8E025}" sibTransId="{30B0AD62-FC48-6145-A71D-F0CAECFF308C}"/>
    <dgm:cxn modelId="{FBB9932A-1FDA-FF48-9C59-34FFC052D922}" type="presOf" srcId="{85C5A53D-2B2C-8942-AC5C-3295B1244AB4}" destId="{2C2E39AE-8BA2-9C40-BF87-36E9E1BF7342}" srcOrd="0" destOrd="0" presId="urn:microsoft.com/office/officeart/2005/8/layout/process5"/>
    <dgm:cxn modelId="{14519837-64B7-9E41-B394-05A1CDCEF9DC}" type="presOf" srcId="{8978A563-F91C-7C48-8E8A-4CAB30F84BFA}" destId="{08B84640-13BA-3246-9344-EE5E63741F92}" srcOrd="1" destOrd="0" presId="urn:microsoft.com/office/officeart/2005/8/layout/process5"/>
    <dgm:cxn modelId="{ED6E5962-F55F-9042-B21C-4A0E336D1592}" srcId="{F16F77B0-563F-B440-B608-6BABE6DBDCA5}" destId="{77282E24-41E8-0C42-8884-0DB2DA460662}" srcOrd="1" destOrd="0" parTransId="{F221F279-B617-EA4C-A7A4-1934404402D3}" sibTransId="{8978A563-F91C-7C48-8E8A-4CAB30F84BFA}"/>
    <dgm:cxn modelId="{33ABEE67-125E-C946-B861-BDACA09040B7}" srcId="{F16F77B0-563F-B440-B608-6BABE6DBDCA5}" destId="{29F82005-0621-FA49-A85F-75E1EA19CC4D}" srcOrd="6" destOrd="0" parTransId="{A915B374-1E53-7548-AF4D-E052BCAF8EFF}" sibTransId="{1DC23F89-BAB4-5E4C-B440-9785E0FC7A18}"/>
    <dgm:cxn modelId="{730EB189-7B3E-1C43-943A-E7D74A5AC4D5}" srcId="{F16F77B0-563F-B440-B608-6BABE6DBDCA5}" destId="{85C5A53D-2B2C-8942-AC5C-3295B1244AB4}" srcOrd="4" destOrd="0" parTransId="{E3F62AD2-BB6E-6E4C-8A0E-A4B54CFF513E}" sibTransId="{91D528E8-9611-F44A-B14B-03F5DE48D35A}"/>
    <dgm:cxn modelId="{44D9A28F-D4EA-774A-912C-74C7F5FA11A4}" type="presOf" srcId="{95341C56-2103-0646-994D-4BD256FFA736}" destId="{E1B64515-76D8-864E-8666-51A1F8FF9CB2}" srcOrd="1" destOrd="0" presId="urn:microsoft.com/office/officeart/2005/8/layout/process5"/>
    <dgm:cxn modelId="{6B079794-5456-C148-AD5F-B034D9C82C0C}" type="presOf" srcId="{439FCD5F-55C4-C546-8A07-A76671BF5875}" destId="{BB4F4CD4-5077-E349-835A-10EF04F65C12}" srcOrd="0" destOrd="0" presId="urn:microsoft.com/office/officeart/2005/8/layout/process5"/>
    <dgm:cxn modelId="{3CB6AEA0-F9C2-5F41-89FA-0880A8688889}" type="presOf" srcId="{39593CBA-F558-984E-8E33-EFC099389924}" destId="{0E31149B-F39C-0B44-8198-28F252D48C6C}" srcOrd="0" destOrd="0" presId="urn:microsoft.com/office/officeart/2005/8/layout/process5"/>
    <dgm:cxn modelId="{8CD3FAA3-4368-5D46-A7CA-DF584D642FB8}" type="presOf" srcId="{661C74F3-0CDD-854F-A68A-6AE7770DF24F}" destId="{D8E62D73-928B-AE4D-BFFD-5B4AB5766CF8}" srcOrd="1" destOrd="0" presId="urn:microsoft.com/office/officeart/2005/8/layout/process5"/>
    <dgm:cxn modelId="{2A3340A9-84B1-FE4E-B87E-3C88C8D7C680}" srcId="{F16F77B0-563F-B440-B608-6BABE6DBDCA5}" destId="{EDE9E73B-5F8E-4D4D-B498-8F63E4797AB6}" srcOrd="2" destOrd="0" parTransId="{AE70C597-650A-BD46-9933-A42731985E2A}" sibTransId="{95341C56-2103-0646-994D-4BD256FFA736}"/>
    <dgm:cxn modelId="{EBE468AB-9018-D24F-B0DE-4D9A282439F6}" srcId="{F16F77B0-563F-B440-B608-6BABE6DBDCA5}" destId="{439FCD5F-55C4-C546-8A07-A76671BF5875}" srcOrd="3" destOrd="0" parTransId="{0964B3ED-5A1E-1340-85CF-0F156CF4BFFC}" sibTransId="{661C74F3-0CDD-854F-A68A-6AE7770DF24F}"/>
    <dgm:cxn modelId="{873B1CB5-33AC-3743-BB42-4553A9A9F6C4}" srcId="{F16F77B0-563F-B440-B608-6BABE6DBDCA5}" destId="{78310366-D820-B448-BFBB-7ACFFCDBCF99}" srcOrd="5" destOrd="0" parTransId="{79D97F19-3E54-BA4D-8178-CC2AE9FF2AE7}" sibTransId="{42ECADB9-06B4-C94E-8E87-1FC05E7DF34B}"/>
    <dgm:cxn modelId="{57CFACBD-1C61-E84B-90CB-F437804479C7}" type="presOf" srcId="{29F82005-0621-FA49-A85F-75E1EA19CC4D}" destId="{F6316DD6-2EAA-1748-8078-29DCFE987203}" srcOrd="0" destOrd="0" presId="urn:microsoft.com/office/officeart/2005/8/layout/process5"/>
    <dgm:cxn modelId="{56BA07CE-7583-3A4D-A23D-FA7256B0C569}" type="presOf" srcId="{661C74F3-0CDD-854F-A68A-6AE7770DF24F}" destId="{49F00BB7-672E-A546-8885-EA6EFF6E1046}" srcOrd="0" destOrd="0" presId="urn:microsoft.com/office/officeart/2005/8/layout/process5"/>
    <dgm:cxn modelId="{CA2E33DC-3239-EC42-9CA4-5E365F454559}" type="presOf" srcId="{F16F77B0-563F-B440-B608-6BABE6DBDCA5}" destId="{F3218FAA-BD2C-3E45-A8EA-5E706A8D04F1}" srcOrd="0" destOrd="0" presId="urn:microsoft.com/office/officeart/2005/8/layout/process5"/>
    <dgm:cxn modelId="{F925E1E9-FC71-914A-AA4B-AE4F0CFD6B49}" type="presOf" srcId="{78310366-D820-B448-BFBB-7ACFFCDBCF99}" destId="{66D9B842-D68B-D641-A2B5-EE3730559DA8}" srcOrd="0" destOrd="0" presId="urn:microsoft.com/office/officeart/2005/8/layout/process5"/>
    <dgm:cxn modelId="{F1CFAFF6-5E91-A640-B6C6-BDBBA2F79EBE}" type="presOf" srcId="{91D528E8-9611-F44A-B14B-03F5DE48D35A}" destId="{E2AE3E0F-FE14-EA44-A310-554530F16874}" srcOrd="0" destOrd="0" presId="urn:microsoft.com/office/officeart/2005/8/layout/process5"/>
    <dgm:cxn modelId="{CD510E69-62AA-3243-9BEF-EEA75BBAEC38}" type="presParOf" srcId="{F3218FAA-BD2C-3E45-A8EA-5E706A8D04F1}" destId="{0E31149B-F39C-0B44-8198-28F252D48C6C}" srcOrd="0" destOrd="0" presId="urn:microsoft.com/office/officeart/2005/8/layout/process5"/>
    <dgm:cxn modelId="{BCF22240-5F02-7645-AC8D-0CD692E34F02}" type="presParOf" srcId="{F3218FAA-BD2C-3E45-A8EA-5E706A8D04F1}" destId="{D9265BAF-54DE-0142-8D3A-9A8620B0ABDE}" srcOrd="1" destOrd="0" presId="urn:microsoft.com/office/officeart/2005/8/layout/process5"/>
    <dgm:cxn modelId="{124066C9-7667-1647-9FB9-DB8C20DDAB74}" type="presParOf" srcId="{D9265BAF-54DE-0142-8D3A-9A8620B0ABDE}" destId="{E22EF77D-B12D-4F48-9320-180404ADAFFC}" srcOrd="0" destOrd="0" presId="urn:microsoft.com/office/officeart/2005/8/layout/process5"/>
    <dgm:cxn modelId="{30C3BB68-E21D-7542-8A95-8C48C55D34E0}" type="presParOf" srcId="{F3218FAA-BD2C-3E45-A8EA-5E706A8D04F1}" destId="{B9206839-E185-924F-875F-7B161ED37103}" srcOrd="2" destOrd="0" presId="urn:microsoft.com/office/officeart/2005/8/layout/process5"/>
    <dgm:cxn modelId="{82A4F6DE-9D03-064D-A941-B1B2FB2627E3}" type="presParOf" srcId="{F3218FAA-BD2C-3E45-A8EA-5E706A8D04F1}" destId="{0F79876A-76D3-6A42-BE66-3F6DA4CC8718}" srcOrd="3" destOrd="0" presId="urn:microsoft.com/office/officeart/2005/8/layout/process5"/>
    <dgm:cxn modelId="{23A75AE4-D146-2D45-9948-24EB4954F276}" type="presParOf" srcId="{0F79876A-76D3-6A42-BE66-3F6DA4CC8718}" destId="{08B84640-13BA-3246-9344-EE5E63741F92}" srcOrd="0" destOrd="0" presId="urn:microsoft.com/office/officeart/2005/8/layout/process5"/>
    <dgm:cxn modelId="{42A0B94C-B3E4-2746-95FA-F42F2F23EB96}" type="presParOf" srcId="{F3218FAA-BD2C-3E45-A8EA-5E706A8D04F1}" destId="{A5D62614-182E-F149-8CC2-8540E65F3B92}" srcOrd="4" destOrd="0" presId="urn:microsoft.com/office/officeart/2005/8/layout/process5"/>
    <dgm:cxn modelId="{A411ECC6-8092-864D-AEBD-0A96B874CDCD}" type="presParOf" srcId="{F3218FAA-BD2C-3E45-A8EA-5E706A8D04F1}" destId="{962BCA3D-3C02-DD47-B5B6-0D8BF9249872}" srcOrd="5" destOrd="0" presId="urn:microsoft.com/office/officeart/2005/8/layout/process5"/>
    <dgm:cxn modelId="{77D150D7-9479-2240-B485-4F0C62C11213}" type="presParOf" srcId="{962BCA3D-3C02-DD47-B5B6-0D8BF9249872}" destId="{E1B64515-76D8-864E-8666-51A1F8FF9CB2}" srcOrd="0" destOrd="0" presId="urn:microsoft.com/office/officeart/2005/8/layout/process5"/>
    <dgm:cxn modelId="{DAABD87D-1091-2044-BE8E-C4B92AC6F6AF}" type="presParOf" srcId="{F3218FAA-BD2C-3E45-A8EA-5E706A8D04F1}" destId="{BB4F4CD4-5077-E349-835A-10EF04F65C12}" srcOrd="6" destOrd="0" presId="urn:microsoft.com/office/officeart/2005/8/layout/process5"/>
    <dgm:cxn modelId="{864F8676-367F-C747-B16C-8A2B048E5570}" type="presParOf" srcId="{F3218FAA-BD2C-3E45-A8EA-5E706A8D04F1}" destId="{49F00BB7-672E-A546-8885-EA6EFF6E1046}" srcOrd="7" destOrd="0" presId="urn:microsoft.com/office/officeart/2005/8/layout/process5"/>
    <dgm:cxn modelId="{F5EC99F8-1454-3040-8A13-CE7E02383779}" type="presParOf" srcId="{49F00BB7-672E-A546-8885-EA6EFF6E1046}" destId="{D8E62D73-928B-AE4D-BFFD-5B4AB5766CF8}" srcOrd="0" destOrd="0" presId="urn:microsoft.com/office/officeart/2005/8/layout/process5"/>
    <dgm:cxn modelId="{4112E20C-86D1-4346-9236-6448FCE79246}" type="presParOf" srcId="{F3218FAA-BD2C-3E45-A8EA-5E706A8D04F1}" destId="{2C2E39AE-8BA2-9C40-BF87-36E9E1BF7342}" srcOrd="8" destOrd="0" presId="urn:microsoft.com/office/officeart/2005/8/layout/process5"/>
    <dgm:cxn modelId="{094E8C63-089D-1845-9BBF-3264AB1A35A7}" type="presParOf" srcId="{F3218FAA-BD2C-3E45-A8EA-5E706A8D04F1}" destId="{E2AE3E0F-FE14-EA44-A310-554530F16874}" srcOrd="9" destOrd="0" presId="urn:microsoft.com/office/officeart/2005/8/layout/process5"/>
    <dgm:cxn modelId="{429239A8-1B29-1349-9906-93EB90C54D34}" type="presParOf" srcId="{E2AE3E0F-FE14-EA44-A310-554530F16874}" destId="{09159717-8F74-3B4A-8E49-28D591C2B622}" srcOrd="0" destOrd="0" presId="urn:microsoft.com/office/officeart/2005/8/layout/process5"/>
    <dgm:cxn modelId="{EF3A520C-66C0-854A-8383-0E4F509098B0}" type="presParOf" srcId="{F3218FAA-BD2C-3E45-A8EA-5E706A8D04F1}" destId="{66D9B842-D68B-D641-A2B5-EE3730559DA8}" srcOrd="10" destOrd="0" presId="urn:microsoft.com/office/officeart/2005/8/layout/process5"/>
    <dgm:cxn modelId="{738A5F7A-64DF-E349-B71A-3F8873A6A78A}" type="presParOf" srcId="{F3218FAA-BD2C-3E45-A8EA-5E706A8D04F1}" destId="{38DF8B09-7AD5-F948-A055-7F0D1715AA51}" srcOrd="11" destOrd="0" presId="urn:microsoft.com/office/officeart/2005/8/layout/process5"/>
    <dgm:cxn modelId="{CD09819A-5C61-4546-A7D2-045C278E06A4}" type="presParOf" srcId="{38DF8B09-7AD5-F948-A055-7F0D1715AA51}" destId="{4B088257-2993-274F-A498-0B1C318A165B}" srcOrd="0" destOrd="0" presId="urn:microsoft.com/office/officeart/2005/8/layout/process5"/>
    <dgm:cxn modelId="{71F9DFB7-AE28-C84C-B4D7-976A517F5C89}" type="presParOf" srcId="{F3218FAA-BD2C-3E45-A8EA-5E706A8D04F1}" destId="{F6316DD6-2EAA-1748-8078-29DCFE987203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F25F1A1-ED26-414D-86CE-CA2C2FFC918F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C03A4D-1342-3641-B1D4-2323E6D0B5DD}">
      <dgm:prSet phldrT="[Text]"/>
      <dgm:spPr/>
      <dgm:t>
        <a:bodyPr/>
        <a:lstStyle/>
        <a:p>
          <a:r>
            <a:rPr lang="en-US" dirty="0">
              <a:solidFill>
                <a:srgbClr val="5B9BD5"/>
              </a:solidFill>
            </a:rPr>
            <a:t>Entering the U.S.</a:t>
          </a:r>
        </a:p>
      </dgm:t>
    </dgm:pt>
    <dgm:pt modelId="{85D7E602-8EA7-954F-B18B-7F07C561C705}" type="parTrans" cxnId="{5983D9E4-967B-E146-98F9-827B5C66B658}">
      <dgm:prSet/>
      <dgm:spPr/>
      <dgm:t>
        <a:bodyPr/>
        <a:lstStyle/>
        <a:p>
          <a:endParaRPr lang="en-US"/>
        </a:p>
      </dgm:t>
    </dgm:pt>
    <dgm:pt modelId="{8975ADDB-EC59-064A-8349-C1F7D25CF79B}" type="sibTrans" cxnId="{5983D9E4-967B-E146-98F9-827B5C66B658}">
      <dgm:prSet/>
      <dgm:spPr/>
      <dgm:t>
        <a:bodyPr/>
        <a:lstStyle/>
        <a:p>
          <a:endParaRPr lang="en-US"/>
        </a:p>
      </dgm:t>
    </dgm:pt>
    <dgm:pt modelId="{ED10676E-AC46-B94B-8F88-E1C05DBC73F7}">
      <dgm:prSet phldrT="[Text]" custT="1"/>
      <dgm:spPr/>
      <dgm:t>
        <a:bodyPr/>
        <a:lstStyle/>
        <a:p>
          <a:r>
            <a:rPr lang="en-US" sz="3200" dirty="0">
              <a:solidFill>
                <a:srgbClr val="5B9BD5"/>
              </a:solidFill>
            </a:rPr>
            <a:t>Border patrol</a:t>
          </a:r>
        </a:p>
      </dgm:t>
    </dgm:pt>
    <dgm:pt modelId="{63ED06D6-9B76-A14C-BAB1-EED5DFD52F70}" type="parTrans" cxnId="{08F0088A-AE9E-3547-B158-409C7B7040A3}">
      <dgm:prSet/>
      <dgm:spPr/>
      <dgm:t>
        <a:bodyPr/>
        <a:lstStyle/>
        <a:p>
          <a:endParaRPr lang="en-US"/>
        </a:p>
      </dgm:t>
    </dgm:pt>
    <dgm:pt modelId="{7E1DFECC-53A8-B349-88C0-E5F51ABD5E77}" type="sibTrans" cxnId="{08F0088A-AE9E-3547-B158-409C7B7040A3}">
      <dgm:prSet/>
      <dgm:spPr/>
      <dgm:t>
        <a:bodyPr/>
        <a:lstStyle/>
        <a:p>
          <a:endParaRPr lang="en-US"/>
        </a:p>
      </dgm:t>
    </dgm:pt>
    <dgm:pt modelId="{E2FF06DE-431F-B441-9593-10714D5EE045}">
      <dgm:prSet phldrT="[Text]" custT="1"/>
      <dgm:spPr/>
      <dgm:t>
        <a:bodyPr/>
        <a:lstStyle/>
        <a:p>
          <a:r>
            <a:rPr lang="en-US" sz="3200" dirty="0">
              <a:solidFill>
                <a:srgbClr val="5B9BD5"/>
              </a:solidFill>
            </a:rPr>
            <a:t>Documents</a:t>
          </a:r>
        </a:p>
      </dgm:t>
    </dgm:pt>
    <dgm:pt modelId="{82928F9F-3F50-EF48-9896-9A5AA73E4574}" type="parTrans" cxnId="{0D540B8F-B76A-2340-83C7-95468765DBAC}">
      <dgm:prSet/>
      <dgm:spPr/>
      <dgm:t>
        <a:bodyPr/>
        <a:lstStyle/>
        <a:p>
          <a:endParaRPr lang="en-US"/>
        </a:p>
      </dgm:t>
    </dgm:pt>
    <dgm:pt modelId="{47A625BD-4FFF-5444-A309-DB6B67F59060}" type="sibTrans" cxnId="{0D540B8F-B76A-2340-83C7-95468765DBAC}">
      <dgm:prSet/>
      <dgm:spPr/>
      <dgm:t>
        <a:bodyPr/>
        <a:lstStyle/>
        <a:p>
          <a:endParaRPr lang="en-US"/>
        </a:p>
      </dgm:t>
    </dgm:pt>
    <dgm:pt modelId="{121D6282-B7BF-2A47-B1F6-C343AFEED63D}">
      <dgm:prSet phldrT="[Text]"/>
      <dgm:spPr/>
      <dgm:t>
        <a:bodyPr/>
        <a:lstStyle/>
        <a:p>
          <a:r>
            <a:rPr lang="en-US" dirty="0">
              <a:solidFill>
                <a:srgbClr val="5B9BD5"/>
              </a:solidFill>
            </a:rPr>
            <a:t>Acceptance Letter</a:t>
          </a:r>
        </a:p>
      </dgm:t>
    </dgm:pt>
    <dgm:pt modelId="{EBEEC33C-E0C8-1F47-BEE8-175C8BF9B7C7}" type="parTrans" cxnId="{C4CB05D3-0D22-5E49-8148-5EE7903ED85B}">
      <dgm:prSet/>
      <dgm:spPr/>
      <dgm:t>
        <a:bodyPr/>
        <a:lstStyle/>
        <a:p>
          <a:endParaRPr lang="en-US"/>
        </a:p>
      </dgm:t>
    </dgm:pt>
    <dgm:pt modelId="{F4808C01-2B95-3948-8935-79D210F67BFF}" type="sibTrans" cxnId="{C4CB05D3-0D22-5E49-8148-5EE7903ED85B}">
      <dgm:prSet/>
      <dgm:spPr/>
      <dgm:t>
        <a:bodyPr/>
        <a:lstStyle/>
        <a:p>
          <a:endParaRPr lang="en-US"/>
        </a:p>
      </dgm:t>
    </dgm:pt>
    <dgm:pt modelId="{373573A0-161B-DD41-85C7-9BD33BF4270A}">
      <dgm:prSet/>
      <dgm:spPr/>
      <dgm:t>
        <a:bodyPr/>
        <a:lstStyle/>
        <a:p>
          <a:r>
            <a:rPr lang="en-US" dirty="0">
              <a:solidFill>
                <a:srgbClr val="5B9BD5"/>
              </a:solidFill>
            </a:rPr>
            <a:t>GA Letter</a:t>
          </a:r>
        </a:p>
      </dgm:t>
    </dgm:pt>
    <dgm:pt modelId="{0F152D0D-7F34-1C44-8332-2C45AD050BF5}" type="parTrans" cxnId="{30A9F37A-A242-5045-B196-8C2E36ACA35B}">
      <dgm:prSet/>
      <dgm:spPr/>
      <dgm:t>
        <a:bodyPr/>
        <a:lstStyle/>
        <a:p>
          <a:endParaRPr lang="en-US"/>
        </a:p>
      </dgm:t>
    </dgm:pt>
    <dgm:pt modelId="{D6168446-7A9F-CB4B-936F-1F618072D724}" type="sibTrans" cxnId="{30A9F37A-A242-5045-B196-8C2E36ACA35B}">
      <dgm:prSet/>
      <dgm:spPr/>
      <dgm:t>
        <a:bodyPr/>
        <a:lstStyle/>
        <a:p>
          <a:endParaRPr lang="en-US"/>
        </a:p>
      </dgm:t>
    </dgm:pt>
    <dgm:pt modelId="{25736E7C-C560-CF43-A782-4DF6EBCB1D5E}">
      <dgm:prSet/>
      <dgm:spPr/>
      <dgm:t>
        <a:bodyPr/>
        <a:lstStyle/>
        <a:p>
          <a:r>
            <a:rPr lang="en-US" dirty="0">
              <a:solidFill>
                <a:srgbClr val="5B9BD5"/>
              </a:solidFill>
            </a:rPr>
            <a:t>Scholarship</a:t>
          </a:r>
        </a:p>
      </dgm:t>
    </dgm:pt>
    <dgm:pt modelId="{A6A07E8B-CF1C-FF4C-A464-328C8D80B29C}" type="parTrans" cxnId="{6C947794-6B8A-0E47-B4DB-6C7F0EF119BB}">
      <dgm:prSet/>
      <dgm:spPr/>
      <dgm:t>
        <a:bodyPr/>
        <a:lstStyle/>
        <a:p>
          <a:endParaRPr lang="en-US"/>
        </a:p>
      </dgm:t>
    </dgm:pt>
    <dgm:pt modelId="{5A906B8C-EA87-974C-975D-FD585D2988A3}" type="sibTrans" cxnId="{6C947794-6B8A-0E47-B4DB-6C7F0EF119BB}">
      <dgm:prSet/>
      <dgm:spPr/>
      <dgm:t>
        <a:bodyPr/>
        <a:lstStyle/>
        <a:p>
          <a:endParaRPr lang="en-US"/>
        </a:p>
      </dgm:t>
    </dgm:pt>
    <dgm:pt modelId="{1D5CA0E5-2D39-E943-B8C2-7F6453B4432B}">
      <dgm:prSet/>
      <dgm:spPr/>
      <dgm:t>
        <a:bodyPr/>
        <a:lstStyle/>
        <a:p>
          <a:r>
            <a:rPr lang="en-US" dirty="0">
              <a:solidFill>
                <a:srgbClr val="5B9BD5"/>
              </a:solidFill>
            </a:rPr>
            <a:t>Visa, passport</a:t>
          </a:r>
        </a:p>
      </dgm:t>
    </dgm:pt>
    <dgm:pt modelId="{F13D80E3-72BB-4A48-8AE7-9ACD702558D3}" type="parTrans" cxnId="{E7E08044-C8BD-B543-A912-D606F2973C3F}">
      <dgm:prSet/>
      <dgm:spPr/>
      <dgm:t>
        <a:bodyPr/>
        <a:lstStyle/>
        <a:p>
          <a:endParaRPr lang="en-US"/>
        </a:p>
      </dgm:t>
    </dgm:pt>
    <dgm:pt modelId="{22817F6C-4E3A-6B43-8D17-A0804688FC2E}" type="sibTrans" cxnId="{E7E08044-C8BD-B543-A912-D606F2973C3F}">
      <dgm:prSet/>
      <dgm:spPr/>
      <dgm:t>
        <a:bodyPr/>
        <a:lstStyle/>
        <a:p>
          <a:endParaRPr lang="en-US"/>
        </a:p>
      </dgm:t>
    </dgm:pt>
    <dgm:pt modelId="{0D94BA1E-3FD1-D74F-84C1-405E503E84D4}">
      <dgm:prSet custT="1"/>
      <dgm:spPr/>
      <dgm:t>
        <a:bodyPr/>
        <a:lstStyle/>
        <a:p>
          <a:r>
            <a:rPr lang="en-US" sz="3200" dirty="0">
              <a:solidFill>
                <a:srgbClr val="5B9BD5"/>
              </a:solidFill>
            </a:rPr>
            <a:t>Purpose for entering U.S.</a:t>
          </a:r>
        </a:p>
      </dgm:t>
    </dgm:pt>
    <dgm:pt modelId="{0F6D1A96-2659-8845-87E2-5A281DD821DF}" type="parTrans" cxnId="{83258268-8E48-DD47-B93A-3584390DE934}">
      <dgm:prSet/>
      <dgm:spPr/>
      <dgm:t>
        <a:bodyPr/>
        <a:lstStyle/>
        <a:p>
          <a:endParaRPr lang="en-US"/>
        </a:p>
      </dgm:t>
    </dgm:pt>
    <dgm:pt modelId="{276BF364-34B8-0B4A-84DB-4144AC341206}" type="sibTrans" cxnId="{83258268-8E48-DD47-B93A-3584390DE934}">
      <dgm:prSet/>
      <dgm:spPr/>
      <dgm:t>
        <a:bodyPr/>
        <a:lstStyle/>
        <a:p>
          <a:endParaRPr lang="en-US"/>
        </a:p>
      </dgm:t>
    </dgm:pt>
    <dgm:pt modelId="{573A1FA1-8294-194D-A5BA-5E586072136D}" type="pres">
      <dgm:prSet presAssocID="{3F25F1A1-ED26-414D-86CE-CA2C2FFC918F}" presName="vert0" presStyleCnt="0">
        <dgm:presLayoutVars>
          <dgm:dir/>
          <dgm:animOne val="branch"/>
          <dgm:animLvl val="lvl"/>
        </dgm:presLayoutVars>
      </dgm:prSet>
      <dgm:spPr/>
    </dgm:pt>
    <dgm:pt modelId="{E61F977C-A2F5-A444-AFAD-F059C493BF8C}" type="pres">
      <dgm:prSet presAssocID="{EDC03A4D-1342-3641-B1D4-2323E6D0B5DD}" presName="thickLine" presStyleLbl="alignNode1" presStyleIdx="0" presStyleCnt="1"/>
      <dgm:spPr/>
    </dgm:pt>
    <dgm:pt modelId="{154B6F61-1241-5547-BDA8-12B7E3A19D85}" type="pres">
      <dgm:prSet presAssocID="{EDC03A4D-1342-3641-B1D4-2323E6D0B5DD}" presName="horz1" presStyleCnt="0"/>
      <dgm:spPr/>
    </dgm:pt>
    <dgm:pt modelId="{65A713BD-86B0-7549-9363-AB9E2C242EED}" type="pres">
      <dgm:prSet presAssocID="{EDC03A4D-1342-3641-B1D4-2323E6D0B5DD}" presName="tx1" presStyleLbl="revTx" presStyleIdx="0" presStyleCnt="8"/>
      <dgm:spPr/>
    </dgm:pt>
    <dgm:pt modelId="{8EB93BDA-2786-7E40-8099-1E25177E25A7}" type="pres">
      <dgm:prSet presAssocID="{EDC03A4D-1342-3641-B1D4-2323E6D0B5DD}" presName="vert1" presStyleCnt="0"/>
      <dgm:spPr/>
    </dgm:pt>
    <dgm:pt modelId="{519C5A9D-9F2D-2A44-87FC-39DECC70918A}" type="pres">
      <dgm:prSet presAssocID="{ED10676E-AC46-B94B-8F88-E1C05DBC73F7}" presName="vertSpace2a" presStyleCnt="0"/>
      <dgm:spPr/>
    </dgm:pt>
    <dgm:pt modelId="{9193C173-F202-3044-9A1D-447E62702808}" type="pres">
      <dgm:prSet presAssocID="{ED10676E-AC46-B94B-8F88-E1C05DBC73F7}" presName="horz2" presStyleCnt="0"/>
      <dgm:spPr/>
    </dgm:pt>
    <dgm:pt modelId="{94A3F73F-42CD-8F44-8D78-A7E79E3473D3}" type="pres">
      <dgm:prSet presAssocID="{ED10676E-AC46-B94B-8F88-E1C05DBC73F7}" presName="horzSpace2" presStyleCnt="0"/>
      <dgm:spPr/>
    </dgm:pt>
    <dgm:pt modelId="{51EE9799-7E4F-AE43-B6E6-A5CB1EB64844}" type="pres">
      <dgm:prSet presAssocID="{ED10676E-AC46-B94B-8F88-E1C05DBC73F7}" presName="tx2" presStyleLbl="revTx" presStyleIdx="1" presStyleCnt="8" custScaleX="87198" custScaleY="38452" custLinFactNeighborX="-913" custLinFactNeighborY="7765"/>
      <dgm:spPr/>
    </dgm:pt>
    <dgm:pt modelId="{4303D977-4110-A44C-82C8-E413F8255AF0}" type="pres">
      <dgm:prSet presAssocID="{ED10676E-AC46-B94B-8F88-E1C05DBC73F7}" presName="vert2" presStyleCnt="0"/>
      <dgm:spPr/>
    </dgm:pt>
    <dgm:pt modelId="{753EE6C2-1A64-CE40-BE01-1F246EF9EAE5}" type="pres">
      <dgm:prSet presAssocID="{ED10676E-AC46-B94B-8F88-E1C05DBC73F7}" presName="thinLine2b" presStyleLbl="callout" presStyleIdx="0" presStyleCnt="6"/>
      <dgm:spPr/>
    </dgm:pt>
    <dgm:pt modelId="{8E2F3D65-F9AB-744D-8E44-07EB7D9DAB27}" type="pres">
      <dgm:prSet presAssocID="{ED10676E-AC46-B94B-8F88-E1C05DBC73F7}" presName="vertSpace2b" presStyleCnt="0"/>
      <dgm:spPr/>
    </dgm:pt>
    <dgm:pt modelId="{3A41234F-FB23-A348-A00D-69FCB17937E0}" type="pres">
      <dgm:prSet presAssocID="{E2FF06DE-431F-B441-9593-10714D5EE045}" presName="horz2" presStyleCnt="0"/>
      <dgm:spPr/>
    </dgm:pt>
    <dgm:pt modelId="{907BBE98-84F0-FB4A-9C33-D413736B72BE}" type="pres">
      <dgm:prSet presAssocID="{E2FF06DE-431F-B441-9593-10714D5EE045}" presName="horzSpace2" presStyleCnt="0"/>
      <dgm:spPr/>
    </dgm:pt>
    <dgm:pt modelId="{70811DBB-0289-F443-870C-81DCE66FBCBD}" type="pres">
      <dgm:prSet presAssocID="{E2FF06DE-431F-B441-9593-10714D5EE045}" presName="tx2" presStyleLbl="revTx" presStyleIdx="2" presStyleCnt="8"/>
      <dgm:spPr/>
    </dgm:pt>
    <dgm:pt modelId="{30CD6499-E234-A446-9BAA-9B6065424267}" type="pres">
      <dgm:prSet presAssocID="{E2FF06DE-431F-B441-9593-10714D5EE045}" presName="vert2" presStyleCnt="0"/>
      <dgm:spPr/>
    </dgm:pt>
    <dgm:pt modelId="{484B3041-13A2-C342-A088-486E8D958E68}" type="pres">
      <dgm:prSet presAssocID="{121D6282-B7BF-2A47-B1F6-C343AFEED63D}" presName="horz3" presStyleCnt="0"/>
      <dgm:spPr/>
    </dgm:pt>
    <dgm:pt modelId="{3251D16E-F449-9E44-86FF-DA4E455DC5DF}" type="pres">
      <dgm:prSet presAssocID="{121D6282-B7BF-2A47-B1F6-C343AFEED63D}" presName="horzSpace3" presStyleCnt="0"/>
      <dgm:spPr/>
    </dgm:pt>
    <dgm:pt modelId="{BE0D9EBF-79FF-E042-8821-22E5BD2245C5}" type="pres">
      <dgm:prSet presAssocID="{121D6282-B7BF-2A47-B1F6-C343AFEED63D}" presName="tx3" presStyleLbl="revTx" presStyleIdx="3" presStyleCnt="8"/>
      <dgm:spPr/>
    </dgm:pt>
    <dgm:pt modelId="{EF92CC20-BFFA-5E4B-8BFF-74140A9CA0FE}" type="pres">
      <dgm:prSet presAssocID="{121D6282-B7BF-2A47-B1F6-C343AFEED63D}" presName="vert3" presStyleCnt="0"/>
      <dgm:spPr/>
    </dgm:pt>
    <dgm:pt modelId="{5BC69C42-6E4E-0D4D-AC26-A898A4F4AA4F}" type="pres">
      <dgm:prSet presAssocID="{F4808C01-2B95-3948-8935-79D210F67BFF}" presName="thinLine3" presStyleLbl="callout" presStyleIdx="1" presStyleCnt="6"/>
      <dgm:spPr/>
    </dgm:pt>
    <dgm:pt modelId="{2880A755-4520-7B45-923C-92D3A9B393A3}" type="pres">
      <dgm:prSet presAssocID="{373573A0-161B-DD41-85C7-9BD33BF4270A}" presName="horz3" presStyleCnt="0"/>
      <dgm:spPr/>
    </dgm:pt>
    <dgm:pt modelId="{3D456D23-B998-6F45-B166-541DFF1F4C42}" type="pres">
      <dgm:prSet presAssocID="{373573A0-161B-DD41-85C7-9BD33BF4270A}" presName="horzSpace3" presStyleCnt="0"/>
      <dgm:spPr/>
    </dgm:pt>
    <dgm:pt modelId="{DE19F143-EA20-9D41-8997-06D0B7964341}" type="pres">
      <dgm:prSet presAssocID="{373573A0-161B-DD41-85C7-9BD33BF4270A}" presName="tx3" presStyleLbl="revTx" presStyleIdx="4" presStyleCnt="8"/>
      <dgm:spPr/>
    </dgm:pt>
    <dgm:pt modelId="{B0C103B1-F408-2840-A202-1684147EBD55}" type="pres">
      <dgm:prSet presAssocID="{373573A0-161B-DD41-85C7-9BD33BF4270A}" presName="vert3" presStyleCnt="0"/>
      <dgm:spPr/>
    </dgm:pt>
    <dgm:pt modelId="{D2146878-0D16-3C48-A549-A8DABCDBDE53}" type="pres">
      <dgm:prSet presAssocID="{D6168446-7A9F-CB4B-936F-1F618072D724}" presName="thinLine3" presStyleLbl="callout" presStyleIdx="2" presStyleCnt="6"/>
      <dgm:spPr/>
    </dgm:pt>
    <dgm:pt modelId="{27B0E6CA-527E-3F4D-8221-A8C9E363227C}" type="pres">
      <dgm:prSet presAssocID="{25736E7C-C560-CF43-A782-4DF6EBCB1D5E}" presName="horz3" presStyleCnt="0"/>
      <dgm:spPr/>
    </dgm:pt>
    <dgm:pt modelId="{1699E5CF-1658-B344-B39D-8622B5182B9D}" type="pres">
      <dgm:prSet presAssocID="{25736E7C-C560-CF43-A782-4DF6EBCB1D5E}" presName="horzSpace3" presStyleCnt="0"/>
      <dgm:spPr/>
    </dgm:pt>
    <dgm:pt modelId="{330E953D-C09B-1640-A373-2F6AD2085967}" type="pres">
      <dgm:prSet presAssocID="{25736E7C-C560-CF43-A782-4DF6EBCB1D5E}" presName="tx3" presStyleLbl="revTx" presStyleIdx="5" presStyleCnt="8"/>
      <dgm:spPr/>
    </dgm:pt>
    <dgm:pt modelId="{431F4F3D-D38F-3046-A2D2-3467C524EFFB}" type="pres">
      <dgm:prSet presAssocID="{25736E7C-C560-CF43-A782-4DF6EBCB1D5E}" presName="vert3" presStyleCnt="0"/>
      <dgm:spPr/>
    </dgm:pt>
    <dgm:pt modelId="{B3A0FAC0-FA4B-964D-8B97-D5558117D1CD}" type="pres">
      <dgm:prSet presAssocID="{5A906B8C-EA87-974C-975D-FD585D2988A3}" presName="thinLine3" presStyleLbl="callout" presStyleIdx="3" presStyleCnt="6"/>
      <dgm:spPr/>
    </dgm:pt>
    <dgm:pt modelId="{A32C5226-EBBC-9F4B-A7F8-E9B3655A3E34}" type="pres">
      <dgm:prSet presAssocID="{1D5CA0E5-2D39-E943-B8C2-7F6453B4432B}" presName="horz3" presStyleCnt="0"/>
      <dgm:spPr/>
    </dgm:pt>
    <dgm:pt modelId="{D67BFF04-997F-9341-816B-5CE48AA86745}" type="pres">
      <dgm:prSet presAssocID="{1D5CA0E5-2D39-E943-B8C2-7F6453B4432B}" presName="horzSpace3" presStyleCnt="0"/>
      <dgm:spPr/>
    </dgm:pt>
    <dgm:pt modelId="{059F7D1D-9BE6-DE4D-B787-94A7EB0C1ACB}" type="pres">
      <dgm:prSet presAssocID="{1D5CA0E5-2D39-E943-B8C2-7F6453B4432B}" presName="tx3" presStyleLbl="revTx" presStyleIdx="6" presStyleCnt="8"/>
      <dgm:spPr/>
    </dgm:pt>
    <dgm:pt modelId="{E6735E1A-B7D3-EA40-9A9E-57857AD680E3}" type="pres">
      <dgm:prSet presAssocID="{1D5CA0E5-2D39-E943-B8C2-7F6453B4432B}" presName="vert3" presStyleCnt="0"/>
      <dgm:spPr/>
    </dgm:pt>
    <dgm:pt modelId="{971D30C0-F488-1B48-B110-B54EDA2D1784}" type="pres">
      <dgm:prSet presAssocID="{E2FF06DE-431F-B441-9593-10714D5EE045}" presName="thinLine2b" presStyleLbl="callout" presStyleIdx="4" presStyleCnt="6"/>
      <dgm:spPr/>
    </dgm:pt>
    <dgm:pt modelId="{E9BC726B-E70C-D24B-8823-70ACC7CFE429}" type="pres">
      <dgm:prSet presAssocID="{E2FF06DE-431F-B441-9593-10714D5EE045}" presName="vertSpace2b" presStyleCnt="0"/>
      <dgm:spPr/>
    </dgm:pt>
    <dgm:pt modelId="{7C0BE5D0-6EE1-B045-8716-F3FA82C785EB}" type="pres">
      <dgm:prSet presAssocID="{0D94BA1E-3FD1-D74F-84C1-405E503E84D4}" presName="horz2" presStyleCnt="0"/>
      <dgm:spPr/>
    </dgm:pt>
    <dgm:pt modelId="{84C9935D-47BD-5B4D-9B1B-E62C02C7AFFF}" type="pres">
      <dgm:prSet presAssocID="{0D94BA1E-3FD1-D74F-84C1-405E503E84D4}" presName="horzSpace2" presStyleCnt="0"/>
      <dgm:spPr/>
    </dgm:pt>
    <dgm:pt modelId="{3951301D-CF87-1148-902D-9806E37812A4}" type="pres">
      <dgm:prSet presAssocID="{0D94BA1E-3FD1-D74F-84C1-405E503E84D4}" presName="tx2" presStyleLbl="revTx" presStyleIdx="7" presStyleCnt="8" custScaleX="111871" custScaleY="42591"/>
      <dgm:spPr/>
    </dgm:pt>
    <dgm:pt modelId="{941D4020-56F8-514A-B9C6-416554D4FFEA}" type="pres">
      <dgm:prSet presAssocID="{0D94BA1E-3FD1-D74F-84C1-405E503E84D4}" presName="vert2" presStyleCnt="0"/>
      <dgm:spPr/>
    </dgm:pt>
    <dgm:pt modelId="{D218A897-A702-1A4B-8B40-86347EE78CEA}" type="pres">
      <dgm:prSet presAssocID="{0D94BA1E-3FD1-D74F-84C1-405E503E84D4}" presName="thinLine2b" presStyleLbl="callout" presStyleIdx="5" presStyleCnt="6"/>
      <dgm:spPr/>
    </dgm:pt>
    <dgm:pt modelId="{56E620FA-B0EB-A841-B29B-4922BDB58AE0}" type="pres">
      <dgm:prSet presAssocID="{0D94BA1E-3FD1-D74F-84C1-405E503E84D4}" presName="vertSpace2b" presStyleCnt="0"/>
      <dgm:spPr/>
    </dgm:pt>
  </dgm:ptLst>
  <dgm:cxnLst>
    <dgm:cxn modelId="{F1A06210-5673-174C-9D9D-7BC3D4691FF7}" type="presOf" srcId="{E2FF06DE-431F-B441-9593-10714D5EE045}" destId="{70811DBB-0289-F443-870C-81DCE66FBCBD}" srcOrd="0" destOrd="0" presId="urn:microsoft.com/office/officeart/2008/layout/LinedList"/>
    <dgm:cxn modelId="{E7E08044-C8BD-B543-A912-D606F2973C3F}" srcId="{E2FF06DE-431F-B441-9593-10714D5EE045}" destId="{1D5CA0E5-2D39-E943-B8C2-7F6453B4432B}" srcOrd="3" destOrd="0" parTransId="{F13D80E3-72BB-4A48-8AE7-9ACD702558D3}" sibTransId="{22817F6C-4E3A-6B43-8D17-A0804688FC2E}"/>
    <dgm:cxn modelId="{83258268-8E48-DD47-B93A-3584390DE934}" srcId="{EDC03A4D-1342-3641-B1D4-2323E6D0B5DD}" destId="{0D94BA1E-3FD1-D74F-84C1-405E503E84D4}" srcOrd="2" destOrd="0" parTransId="{0F6D1A96-2659-8845-87E2-5A281DD821DF}" sibTransId="{276BF364-34B8-0B4A-84DB-4144AC341206}"/>
    <dgm:cxn modelId="{42815852-8382-8E44-B88A-38B44A033184}" type="presOf" srcId="{0D94BA1E-3FD1-D74F-84C1-405E503E84D4}" destId="{3951301D-CF87-1148-902D-9806E37812A4}" srcOrd="0" destOrd="0" presId="urn:microsoft.com/office/officeart/2008/layout/LinedList"/>
    <dgm:cxn modelId="{05B6725A-42F0-4249-9703-2163234C0D0A}" type="presOf" srcId="{3F25F1A1-ED26-414D-86CE-CA2C2FFC918F}" destId="{573A1FA1-8294-194D-A5BA-5E586072136D}" srcOrd="0" destOrd="0" presId="urn:microsoft.com/office/officeart/2008/layout/LinedList"/>
    <dgm:cxn modelId="{30A9F37A-A242-5045-B196-8C2E36ACA35B}" srcId="{E2FF06DE-431F-B441-9593-10714D5EE045}" destId="{373573A0-161B-DD41-85C7-9BD33BF4270A}" srcOrd="1" destOrd="0" parTransId="{0F152D0D-7F34-1C44-8332-2C45AD050BF5}" sibTransId="{D6168446-7A9F-CB4B-936F-1F618072D724}"/>
    <dgm:cxn modelId="{8AE27483-1BD2-7B47-9699-F6D608FD1973}" type="presOf" srcId="{1D5CA0E5-2D39-E943-B8C2-7F6453B4432B}" destId="{059F7D1D-9BE6-DE4D-B787-94A7EB0C1ACB}" srcOrd="0" destOrd="0" presId="urn:microsoft.com/office/officeart/2008/layout/LinedList"/>
    <dgm:cxn modelId="{08F0088A-AE9E-3547-B158-409C7B7040A3}" srcId="{EDC03A4D-1342-3641-B1D4-2323E6D0B5DD}" destId="{ED10676E-AC46-B94B-8F88-E1C05DBC73F7}" srcOrd="0" destOrd="0" parTransId="{63ED06D6-9B76-A14C-BAB1-EED5DFD52F70}" sibTransId="{7E1DFECC-53A8-B349-88C0-E5F51ABD5E77}"/>
    <dgm:cxn modelId="{0D540B8F-B76A-2340-83C7-95468765DBAC}" srcId="{EDC03A4D-1342-3641-B1D4-2323E6D0B5DD}" destId="{E2FF06DE-431F-B441-9593-10714D5EE045}" srcOrd="1" destOrd="0" parTransId="{82928F9F-3F50-EF48-9896-9A5AA73E4574}" sibTransId="{47A625BD-4FFF-5444-A309-DB6B67F59060}"/>
    <dgm:cxn modelId="{6C947794-6B8A-0E47-B4DB-6C7F0EF119BB}" srcId="{E2FF06DE-431F-B441-9593-10714D5EE045}" destId="{25736E7C-C560-CF43-A782-4DF6EBCB1D5E}" srcOrd="2" destOrd="0" parTransId="{A6A07E8B-CF1C-FF4C-A464-328C8D80B29C}" sibTransId="{5A906B8C-EA87-974C-975D-FD585D2988A3}"/>
    <dgm:cxn modelId="{39448EA3-2054-684B-9CB1-11E85A79F1C5}" type="presOf" srcId="{EDC03A4D-1342-3641-B1D4-2323E6D0B5DD}" destId="{65A713BD-86B0-7549-9363-AB9E2C242EED}" srcOrd="0" destOrd="0" presId="urn:microsoft.com/office/officeart/2008/layout/LinedList"/>
    <dgm:cxn modelId="{C4CB05D3-0D22-5E49-8148-5EE7903ED85B}" srcId="{E2FF06DE-431F-B441-9593-10714D5EE045}" destId="{121D6282-B7BF-2A47-B1F6-C343AFEED63D}" srcOrd="0" destOrd="0" parTransId="{EBEEC33C-E0C8-1F47-BEE8-175C8BF9B7C7}" sibTransId="{F4808C01-2B95-3948-8935-79D210F67BFF}"/>
    <dgm:cxn modelId="{D464B5D3-1448-8744-B787-A78724B7F39D}" type="presOf" srcId="{25736E7C-C560-CF43-A782-4DF6EBCB1D5E}" destId="{330E953D-C09B-1640-A373-2F6AD2085967}" srcOrd="0" destOrd="0" presId="urn:microsoft.com/office/officeart/2008/layout/LinedList"/>
    <dgm:cxn modelId="{C0C3F0D3-C263-1B43-B75A-AF3B953A1386}" type="presOf" srcId="{373573A0-161B-DD41-85C7-9BD33BF4270A}" destId="{DE19F143-EA20-9D41-8997-06D0B7964341}" srcOrd="0" destOrd="0" presId="urn:microsoft.com/office/officeart/2008/layout/LinedList"/>
    <dgm:cxn modelId="{B7DDB0E1-E356-1C4A-B8FB-A135FCE52DCE}" type="presOf" srcId="{ED10676E-AC46-B94B-8F88-E1C05DBC73F7}" destId="{51EE9799-7E4F-AE43-B6E6-A5CB1EB64844}" srcOrd="0" destOrd="0" presId="urn:microsoft.com/office/officeart/2008/layout/LinedList"/>
    <dgm:cxn modelId="{5983D9E4-967B-E146-98F9-827B5C66B658}" srcId="{3F25F1A1-ED26-414D-86CE-CA2C2FFC918F}" destId="{EDC03A4D-1342-3641-B1D4-2323E6D0B5DD}" srcOrd="0" destOrd="0" parTransId="{85D7E602-8EA7-954F-B18B-7F07C561C705}" sibTransId="{8975ADDB-EC59-064A-8349-C1F7D25CF79B}"/>
    <dgm:cxn modelId="{F679B0F9-EFFD-E544-B6ED-AF5CFC92B483}" type="presOf" srcId="{121D6282-B7BF-2A47-B1F6-C343AFEED63D}" destId="{BE0D9EBF-79FF-E042-8821-22E5BD2245C5}" srcOrd="0" destOrd="0" presId="urn:microsoft.com/office/officeart/2008/layout/LinedList"/>
    <dgm:cxn modelId="{19340A0D-B267-B14B-9148-584D4F95C5D1}" type="presParOf" srcId="{573A1FA1-8294-194D-A5BA-5E586072136D}" destId="{E61F977C-A2F5-A444-AFAD-F059C493BF8C}" srcOrd="0" destOrd="0" presId="urn:microsoft.com/office/officeart/2008/layout/LinedList"/>
    <dgm:cxn modelId="{8B302488-99C9-2445-AC82-C9BE10B5E6DB}" type="presParOf" srcId="{573A1FA1-8294-194D-A5BA-5E586072136D}" destId="{154B6F61-1241-5547-BDA8-12B7E3A19D85}" srcOrd="1" destOrd="0" presId="urn:microsoft.com/office/officeart/2008/layout/LinedList"/>
    <dgm:cxn modelId="{87BC5A0B-93F5-DE48-B5F1-881F640BA196}" type="presParOf" srcId="{154B6F61-1241-5547-BDA8-12B7E3A19D85}" destId="{65A713BD-86B0-7549-9363-AB9E2C242EED}" srcOrd="0" destOrd="0" presId="urn:microsoft.com/office/officeart/2008/layout/LinedList"/>
    <dgm:cxn modelId="{0D0E0C98-2E19-D640-946E-44D752B0AE55}" type="presParOf" srcId="{154B6F61-1241-5547-BDA8-12B7E3A19D85}" destId="{8EB93BDA-2786-7E40-8099-1E25177E25A7}" srcOrd="1" destOrd="0" presId="urn:microsoft.com/office/officeart/2008/layout/LinedList"/>
    <dgm:cxn modelId="{C6886805-2F54-864A-A5F2-EE58402336F7}" type="presParOf" srcId="{8EB93BDA-2786-7E40-8099-1E25177E25A7}" destId="{519C5A9D-9F2D-2A44-87FC-39DECC70918A}" srcOrd="0" destOrd="0" presId="urn:microsoft.com/office/officeart/2008/layout/LinedList"/>
    <dgm:cxn modelId="{6E4007D8-ACEA-C249-9AAA-32CDF65660EF}" type="presParOf" srcId="{8EB93BDA-2786-7E40-8099-1E25177E25A7}" destId="{9193C173-F202-3044-9A1D-447E62702808}" srcOrd="1" destOrd="0" presId="urn:microsoft.com/office/officeart/2008/layout/LinedList"/>
    <dgm:cxn modelId="{DF7DF62D-9D20-3942-8139-17A8B0EDA350}" type="presParOf" srcId="{9193C173-F202-3044-9A1D-447E62702808}" destId="{94A3F73F-42CD-8F44-8D78-A7E79E3473D3}" srcOrd="0" destOrd="0" presId="urn:microsoft.com/office/officeart/2008/layout/LinedList"/>
    <dgm:cxn modelId="{9E9BB266-841E-9145-B023-FB57A64AE904}" type="presParOf" srcId="{9193C173-F202-3044-9A1D-447E62702808}" destId="{51EE9799-7E4F-AE43-B6E6-A5CB1EB64844}" srcOrd="1" destOrd="0" presId="urn:microsoft.com/office/officeart/2008/layout/LinedList"/>
    <dgm:cxn modelId="{BF9369DB-7EED-4149-A843-1436BEA21CD1}" type="presParOf" srcId="{9193C173-F202-3044-9A1D-447E62702808}" destId="{4303D977-4110-A44C-82C8-E413F8255AF0}" srcOrd="2" destOrd="0" presId="urn:microsoft.com/office/officeart/2008/layout/LinedList"/>
    <dgm:cxn modelId="{EFA99D3C-258B-F244-B5CC-D7D6624C09B1}" type="presParOf" srcId="{8EB93BDA-2786-7E40-8099-1E25177E25A7}" destId="{753EE6C2-1A64-CE40-BE01-1F246EF9EAE5}" srcOrd="2" destOrd="0" presId="urn:microsoft.com/office/officeart/2008/layout/LinedList"/>
    <dgm:cxn modelId="{0A803E6D-8B3E-8040-A634-7EA42210A753}" type="presParOf" srcId="{8EB93BDA-2786-7E40-8099-1E25177E25A7}" destId="{8E2F3D65-F9AB-744D-8E44-07EB7D9DAB27}" srcOrd="3" destOrd="0" presId="urn:microsoft.com/office/officeart/2008/layout/LinedList"/>
    <dgm:cxn modelId="{25EE560E-0395-6042-85CE-422488A65451}" type="presParOf" srcId="{8EB93BDA-2786-7E40-8099-1E25177E25A7}" destId="{3A41234F-FB23-A348-A00D-69FCB17937E0}" srcOrd="4" destOrd="0" presId="urn:microsoft.com/office/officeart/2008/layout/LinedList"/>
    <dgm:cxn modelId="{F5263907-0889-274E-95E6-59EA01871245}" type="presParOf" srcId="{3A41234F-FB23-A348-A00D-69FCB17937E0}" destId="{907BBE98-84F0-FB4A-9C33-D413736B72BE}" srcOrd="0" destOrd="0" presId="urn:microsoft.com/office/officeart/2008/layout/LinedList"/>
    <dgm:cxn modelId="{A9D0CB24-7F06-0C40-8288-5796C80CE8E0}" type="presParOf" srcId="{3A41234F-FB23-A348-A00D-69FCB17937E0}" destId="{70811DBB-0289-F443-870C-81DCE66FBCBD}" srcOrd="1" destOrd="0" presId="urn:microsoft.com/office/officeart/2008/layout/LinedList"/>
    <dgm:cxn modelId="{E9FCE0DA-97EC-434D-9091-DFB91AA25DE5}" type="presParOf" srcId="{3A41234F-FB23-A348-A00D-69FCB17937E0}" destId="{30CD6499-E234-A446-9BAA-9B6065424267}" srcOrd="2" destOrd="0" presId="urn:microsoft.com/office/officeart/2008/layout/LinedList"/>
    <dgm:cxn modelId="{B9582810-97A3-DE40-B1F7-2EB9FAB510CB}" type="presParOf" srcId="{30CD6499-E234-A446-9BAA-9B6065424267}" destId="{484B3041-13A2-C342-A088-486E8D958E68}" srcOrd="0" destOrd="0" presId="urn:microsoft.com/office/officeart/2008/layout/LinedList"/>
    <dgm:cxn modelId="{ABA6A76E-73A0-C14C-8877-5DD098F2AAFE}" type="presParOf" srcId="{484B3041-13A2-C342-A088-486E8D958E68}" destId="{3251D16E-F449-9E44-86FF-DA4E455DC5DF}" srcOrd="0" destOrd="0" presId="urn:microsoft.com/office/officeart/2008/layout/LinedList"/>
    <dgm:cxn modelId="{3AA0B573-AE41-CD4F-AEF8-AE93C300AE97}" type="presParOf" srcId="{484B3041-13A2-C342-A088-486E8D958E68}" destId="{BE0D9EBF-79FF-E042-8821-22E5BD2245C5}" srcOrd="1" destOrd="0" presId="urn:microsoft.com/office/officeart/2008/layout/LinedList"/>
    <dgm:cxn modelId="{9F70ECD8-0066-3D4E-9E17-ECBABE52443D}" type="presParOf" srcId="{484B3041-13A2-C342-A088-486E8D958E68}" destId="{EF92CC20-BFFA-5E4B-8BFF-74140A9CA0FE}" srcOrd="2" destOrd="0" presId="urn:microsoft.com/office/officeart/2008/layout/LinedList"/>
    <dgm:cxn modelId="{535A53FD-ED34-124D-BB85-9E8D06574472}" type="presParOf" srcId="{30CD6499-E234-A446-9BAA-9B6065424267}" destId="{5BC69C42-6E4E-0D4D-AC26-A898A4F4AA4F}" srcOrd="1" destOrd="0" presId="urn:microsoft.com/office/officeart/2008/layout/LinedList"/>
    <dgm:cxn modelId="{58A62046-D126-014B-B5FF-F94F2CCDA84E}" type="presParOf" srcId="{30CD6499-E234-A446-9BAA-9B6065424267}" destId="{2880A755-4520-7B45-923C-92D3A9B393A3}" srcOrd="2" destOrd="0" presId="urn:microsoft.com/office/officeart/2008/layout/LinedList"/>
    <dgm:cxn modelId="{C1F54FF6-B645-EF45-9238-113692824043}" type="presParOf" srcId="{2880A755-4520-7B45-923C-92D3A9B393A3}" destId="{3D456D23-B998-6F45-B166-541DFF1F4C42}" srcOrd="0" destOrd="0" presId="urn:microsoft.com/office/officeart/2008/layout/LinedList"/>
    <dgm:cxn modelId="{BE9424FA-5F81-4B43-B645-347400A32A16}" type="presParOf" srcId="{2880A755-4520-7B45-923C-92D3A9B393A3}" destId="{DE19F143-EA20-9D41-8997-06D0B7964341}" srcOrd="1" destOrd="0" presId="urn:microsoft.com/office/officeart/2008/layout/LinedList"/>
    <dgm:cxn modelId="{7AE90BAE-3A84-AE45-A27C-3B110A3C5ECC}" type="presParOf" srcId="{2880A755-4520-7B45-923C-92D3A9B393A3}" destId="{B0C103B1-F408-2840-A202-1684147EBD55}" srcOrd="2" destOrd="0" presId="urn:microsoft.com/office/officeart/2008/layout/LinedList"/>
    <dgm:cxn modelId="{441A0F24-99E0-1648-945A-F6D03717A0B0}" type="presParOf" srcId="{30CD6499-E234-A446-9BAA-9B6065424267}" destId="{D2146878-0D16-3C48-A549-A8DABCDBDE53}" srcOrd="3" destOrd="0" presId="urn:microsoft.com/office/officeart/2008/layout/LinedList"/>
    <dgm:cxn modelId="{2BF09EF8-40EC-9648-8F6A-E4D7C4AA47E1}" type="presParOf" srcId="{30CD6499-E234-A446-9BAA-9B6065424267}" destId="{27B0E6CA-527E-3F4D-8221-A8C9E363227C}" srcOrd="4" destOrd="0" presId="urn:microsoft.com/office/officeart/2008/layout/LinedList"/>
    <dgm:cxn modelId="{C838F5B2-CC35-A54B-BD23-2FF4DE564A6B}" type="presParOf" srcId="{27B0E6CA-527E-3F4D-8221-A8C9E363227C}" destId="{1699E5CF-1658-B344-B39D-8622B5182B9D}" srcOrd="0" destOrd="0" presId="urn:microsoft.com/office/officeart/2008/layout/LinedList"/>
    <dgm:cxn modelId="{FB35A007-6764-8142-9880-8F1A7AE12C30}" type="presParOf" srcId="{27B0E6CA-527E-3F4D-8221-A8C9E363227C}" destId="{330E953D-C09B-1640-A373-2F6AD2085967}" srcOrd="1" destOrd="0" presId="urn:microsoft.com/office/officeart/2008/layout/LinedList"/>
    <dgm:cxn modelId="{5F7BE3A1-ADC5-4B4C-8509-DB3CEAC80E1B}" type="presParOf" srcId="{27B0E6CA-527E-3F4D-8221-A8C9E363227C}" destId="{431F4F3D-D38F-3046-A2D2-3467C524EFFB}" srcOrd="2" destOrd="0" presId="urn:microsoft.com/office/officeart/2008/layout/LinedList"/>
    <dgm:cxn modelId="{2BB6D931-78DD-1545-B4FE-9E32EDD224C3}" type="presParOf" srcId="{30CD6499-E234-A446-9BAA-9B6065424267}" destId="{B3A0FAC0-FA4B-964D-8B97-D5558117D1CD}" srcOrd="5" destOrd="0" presId="urn:microsoft.com/office/officeart/2008/layout/LinedList"/>
    <dgm:cxn modelId="{A6A839C4-DAD9-7F4D-A4CE-B780C470AAAC}" type="presParOf" srcId="{30CD6499-E234-A446-9BAA-9B6065424267}" destId="{A32C5226-EBBC-9F4B-A7F8-E9B3655A3E34}" srcOrd="6" destOrd="0" presId="urn:microsoft.com/office/officeart/2008/layout/LinedList"/>
    <dgm:cxn modelId="{21BB5372-1070-D849-8791-E0F67DE1AAEC}" type="presParOf" srcId="{A32C5226-EBBC-9F4B-A7F8-E9B3655A3E34}" destId="{D67BFF04-997F-9341-816B-5CE48AA86745}" srcOrd="0" destOrd="0" presId="urn:microsoft.com/office/officeart/2008/layout/LinedList"/>
    <dgm:cxn modelId="{D5A4AC46-36CC-B940-933D-079A45F1E2FD}" type="presParOf" srcId="{A32C5226-EBBC-9F4B-A7F8-E9B3655A3E34}" destId="{059F7D1D-9BE6-DE4D-B787-94A7EB0C1ACB}" srcOrd="1" destOrd="0" presId="urn:microsoft.com/office/officeart/2008/layout/LinedList"/>
    <dgm:cxn modelId="{249864BE-DEEE-A44C-A56A-E3431F1F228F}" type="presParOf" srcId="{A32C5226-EBBC-9F4B-A7F8-E9B3655A3E34}" destId="{E6735E1A-B7D3-EA40-9A9E-57857AD680E3}" srcOrd="2" destOrd="0" presId="urn:microsoft.com/office/officeart/2008/layout/LinedList"/>
    <dgm:cxn modelId="{885A65D2-C2DF-0744-B512-3181064CBA87}" type="presParOf" srcId="{8EB93BDA-2786-7E40-8099-1E25177E25A7}" destId="{971D30C0-F488-1B48-B110-B54EDA2D1784}" srcOrd="5" destOrd="0" presId="urn:microsoft.com/office/officeart/2008/layout/LinedList"/>
    <dgm:cxn modelId="{34375416-5D97-4441-BD2E-14E55FD4E099}" type="presParOf" srcId="{8EB93BDA-2786-7E40-8099-1E25177E25A7}" destId="{E9BC726B-E70C-D24B-8823-70ACC7CFE429}" srcOrd="6" destOrd="0" presId="urn:microsoft.com/office/officeart/2008/layout/LinedList"/>
    <dgm:cxn modelId="{B8084293-9E71-E944-BB4E-40B6DD3CD5E9}" type="presParOf" srcId="{8EB93BDA-2786-7E40-8099-1E25177E25A7}" destId="{7C0BE5D0-6EE1-B045-8716-F3FA82C785EB}" srcOrd="7" destOrd="0" presId="urn:microsoft.com/office/officeart/2008/layout/LinedList"/>
    <dgm:cxn modelId="{1A637DF3-EEA4-0540-B654-E3107773F67C}" type="presParOf" srcId="{7C0BE5D0-6EE1-B045-8716-F3FA82C785EB}" destId="{84C9935D-47BD-5B4D-9B1B-E62C02C7AFFF}" srcOrd="0" destOrd="0" presId="urn:microsoft.com/office/officeart/2008/layout/LinedList"/>
    <dgm:cxn modelId="{25D85BD1-76B2-D646-9FE2-D05F0FE5451E}" type="presParOf" srcId="{7C0BE5D0-6EE1-B045-8716-F3FA82C785EB}" destId="{3951301D-CF87-1148-902D-9806E37812A4}" srcOrd="1" destOrd="0" presId="urn:microsoft.com/office/officeart/2008/layout/LinedList"/>
    <dgm:cxn modelId="{F027E561-30C0-0748-B323-8A786711F74F}" type="presParOf" srcId="{7C0BE5D0-6EE1-B045-8716-F3FA82C785EB}" destId="{941D4020-56F8-514A-B9C6-416554D4FFEA}" srcOrd="2" destOrd="0" presId="urn:microsoft.com/office/officeart/2008/layout/LinedList"/>
    <dgm:cxn modelId="{E80D8831-5065-B14D-8193-1DC50EC0DC22}" type="presParOf" srcId="{8EB93BDA-2786-7E40-8099-1E25177E25A7}" destId="{D218A897-A702-1A4B-8B40-86347EE78CEA}" srcOrd="8" destOrd="0" presId="urn:microsoft.com/office/officeart/2008/layout/LinedList"/>
    <dgm:cxn modelId="{C6419DF1-2DB7-6546-AEFE-E06A21282944}" type="presParOf" srcId="{8EB93BDA-2786-7E40-8099-1E25177E25A7}" destId="{56E620FA-B0EB-A841-B29B-4922BDB58AE0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7FACB75-312E-7446-B39E-70E6B37523C7}" type="doc">
      <dgm:prSet loTypeId="urn:microsoft.com/office/officeart/2008/layout/HorizontalMultiLevel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89B9A2-BD0C-D74E-AA15-A68A207BA3A7}">
      <dgm:prSet phldrT="[Text]"/>
      <dgm:spPr/>
      <dgm:t>
        <a:bodyPr/>
        <a:lstStyle/>
        <a:p>
          <a:r>
            <a:rPr lang="en-US" dirty="0"/>
            <a:t>In Murfreesboro</a:t>
          </a:r>
        </a:p>
      </dgm:t>
    </dgm:pt>
    <dgm:pt modelId="{F73C6B32-360D-FF4C-A87B-BD2166CF0821}" type="parTrans" cxnId="{46CED86B-2FEE-8F4D-AE67-34547EBCC2D3}">
      <dgm:prSet/>
      <dgm:spPr/>
      <dgm:t>
        <a:bodyPr/>
        <a:lstStyle/>
        <a:p>
          <a:endParaRPr lang="en-US"/>
        </a:p>
      </dgm:t>
    </dgm:pt>
    <dgm:pt modelId="{C5D5BAA2-0589-C842-872B-D3A1F88B5C8F}" type="sibTrans" cxnId="{46CED86B-2FEE-8F4D-AE67-34547EBCC2D3}">
      <dgm:prSet/>
      <dgm:spPr/>
      <dgm:t>
        <a:bodyPr/>
        <a:lstStyle/>
        <a:p>
          <a:endParaRPr lang="en-US"/>
        </a:p>
      </dgm:t>
    </dgm:pt>
    <dgm:pt modelId="{1CC02455-02E0-9A44-B75D-042F5DAA513A}">
      <dgm:prSet phldrT="[Text]"/>
      <dgm:spPr/>
      <dgm:t>
        <a:bodyPr/>
        <a:lstStyle/>
        <a:p>
          <a:r>
            <a:rPr lang="en-US" dirty="0"/>
            <a:t>Check in with the International affairs office</a:t>
          </a:r>
        </a:p>
      </dgm:t>
    </dgm:pt>
    <dgm:pt modelId="{B72D86CD-B6B1-964C-BDDF-ED1E0F3B82DA}" type="parTrans" cxnId="{1803C440-F1D6-624D-89F9-86A8F5570008}">
      <dgm:prSet/>
      <dgm:spPr/>
      <dgm:t>
        <a:bodyPr/>
        <a:lstStyle/>
        <a:p>
          <a:endParaRPr lang="en-US"/>
        </a:p>
      </dgm:t>
    </dgm:pt>
    <dgm:pt modelId="{5AE7A0AA-DCA8-4F43-ACB9-6909735F6815}" type="sibTrans" cxnId="{1803C440-F1D6-624D-89F9-86A8F5570008}">
      <dgm:prSet/>
      <dgm:spPr/>
      <dgm:t>
        <a:bodyPr/>
        <a:lstStyle/>
        <a:p>
          <a:endParaRPr lang="en-US"/>
        </a:p>
      </dgm:t>
    </dgm:pt>
    <dgm:pt modelId="{81EC72CA-2AAE-9144-B997-4726158E4825}">
      <dgm:prSet phldrT="[Text]"/>
      <dgm:spPr/>
      <dgm:t>
        <a:bodyPr/>
        <a:lstStyle/>
        <a:p>
          <a:r>
            <a:rPr lang="en-US" dirty="0"/>
            <a:t>Check in dates are August 18 &amp; 19</a:t>
          </a:r>
        </a:p>
      </dgm:t>
    </dgm:pt>
    <dgm:pt modelId="{3A0E7C2E-EA69-1C46-9094-865AC306EE44}" type="parTrans" cxnId="{14ED6882-3F1E-F145-8ACA-1211B50D230A}">
      <dgm:prSet/>
      <dgm:spPr/>
      <dgm:t>
        <a:bodyPr/>
        <a:lstStyle/>
        <a:p>
          <a:endParaRPr lang="en-US"/>
        </a:p>
      </dgm:t>
    </dgm:pt>
    <dgm:pt modelId="{D58B54C6-5DE6-9040-9303-BA592F474E74}" type="sibTrans" cxnId="{14ED6882-3F1E-F145-8ACA-1211B50D230A}">
      <dgm:prSet/>
      <dgm:spPr/>
      <dgm:t>
        <a:bodyPr/>
        <a:lstStyle/>
        <a:p>
          <a:endParaRPr lang="en-US"/>
        </a:p>
      </dgm:t>
    </dgm:pt>
    <dgm:pt modelId="{5DF10FBB-FBF7-884C-8E3A-084D4751BC3C}">
      <dgm:prSet phldrT="[Text]"/>
      <dgm:spPr/>
      <dgm:t>
        <a:bodyPr/>
        <a:lstStyle/>
        <a:p>
          <a:r>
            <a:rPr lang="en-US" dirty="0"/>
            <a:t>Email Docs before checking in</a:t>
          </a:r>
        </a:p>
      </dgm:t>
    </dgm:pt>
    <dgm:pt modelId="{ED792716-9198-7D49-AD24-6E9EBE7D2FB0}" type="parTrans" cxnId="{9C722BE3-F6EF-C44C-AFC2-F223C9D4AF34}">
      <dgm:prSet/>
      <dgm:spPr/>
      <dgm:t>
        <a:bodyPr/>
        <a:lstStyle/>
        <a:p>
          <a:endParaRPr lang="en-US"/>
        </a:p>
      </dgm:t>
    </dgm:pt>
    <dgm:pt modelId="{BF568841-E37D-E543-B380-078BCCB2CFD1}" type="sibTrans" cxnId="{9C722BE3-F6EF-C44C-AFC2-F223C9D4AF34}">
      <dgm:prSet/>
      <dgm:spPr/>
      <dgm:t>
        <a:bodyPr/>
        <a:lstStyle/>
        <a:p>
          <a:endParaRPr lang="en-US"/>
        </a:p>
      </dgm:t>
    </dgm:pt>
    <dgm:pt modelId="{87942A87-9556-D841-8434-6663E469E32A}" type="pres">
      <dgm:prSet presAssocID="{47FACB75-312E-7446-B39E-70E6B37523C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7296532-A5B8-3341-8986-18F4D909EEF8}" type="pres">
      <dgm:prSet presAssocID="{D689B9A2-BD0C-D74E-AA15-A68A207BA3A7}" presName="root1" presStyleCnt="0"/>
      <dgm:spPr/>
    </dgm:pt>
    <dgm:pt modelId="{A7224B61-109D-E842-8EAD-56E572E68B88}" type="pres">
      <dgm:prSet presAssocID="{D689B9A2-BD0C-D74E-AA15-A68A207BA3A7}" presName="LevelOneTextNode" presStyleLbl="node0" presStyleIdx="0" presStyleCnt="1">
        <dgm:presLayoutVars>
          <dgm:chPref val="3"/>
        </dgm:presLayoutVars>
      </dgm:prSet>
      <dgm:spPr/>
    </dgm:pt>
    <dgm:pt modelId="{22AE3EDE-413F-2847-BC17-0AEE92B1EEEC}" type="pres">
      <dgm:prSet presAssocID="{D689B9A2-BD0C-D74E-AA15-A68A207BA3A7}" presName="level2hierChild" presStyleCnt="0"/>
      <dgm:spPr/>
    </dgm:pt>
    <dgm:pt modelId="{E5C7CAA6-09AF-1042-9407-E0A2BDCF8EB0}" type="pres">
      <dgm:prSet presAssocID="{B72D86CD-B6B1-964C-BDDF-ED1E0F3B82DA}" presName="conn2-1" presStyleLbl="parChTrans1D2" presStyleIdx="0" presStyleCnt="3"/>
      <dgm:spPr/>
    </dgm:pt>
    <dgm:pt modelId="{CA9E5E91-7C01-F048-8529-4143653E4F03}" type="pres">
      <dgm:prSet presAssocID="{B72D86CD-B6B1-964C-BDDF-ED1E0F3B82DA}" presName="connTx" presStyleLbl="parChTrans1D2" presStyleIdx="0" presStyleCnt="3"/>
      <dgm:spPr/>
    </dgm:pt>
    <dgm:pt modelId="{C022EF3F-2657-C248-8A55-5772D3573656}" type="pres">
      <dgm:prSet presAssocID="{1CC02455-02E0-9A44-B75D-042F5DAA513A}" presName="root2" presStyleCnt="0"/>
      <dgm:spPr/>
    </dgm:pt>
    <dgm:pt modelId="{8B3FD622-8B36-9A48-9F4C-8D8FF88CFFB8}" type="pres">
      <dgm:prSet presAssocID="{1CC02455-02E0-9A44-B75D-042F5DAA513A}" presName="LevelTwoTextNode" presStyleLbl="node2" presStyleIdx="0" presStyleCnt="3">
        <dgm:presLayoutVars>
          <dgm:chPref val="3"/>
        </dgm:presLayoutVars>
      </dgm:prSet>
      <dgm:spPr/>
    </dgm:pt>
    <dgm:pt modelId="{C15AB9BD-6187-6444-A97B-6C163D264CC0}" type="pres">
      <dgm:prSet presAssocID="{1CC02455-02E0-9A44-B75D-042F5DAA513A}" presName="level3hierChild" presStyleCnt="0"/>
      <dgm:spPr/>
    </dgm:pt>
    <dgm:pt modelId="{D97242B2-16FB-A042-B775-6A9D0F13FCAF}" type="pres">
      <dgm:prSet presAssocID="{3A0E7C2E-EA69-1C46-9094-865AC306EE44}" presName="conn2-1" presStyleLbl="parChTrans1D2" presStyleIdx="1" presStyleCnt="3"/>
      <dgm:spPr/>
    </dgm:pt>
    <dgm:pt modelId="{E8EAEB5F-5145-3E4C-B327-91839804228E}" type="pres">
      <dgm:prSet presAssocID="{3A0E7C2E-EA69-1C46-9094-865AC306EE44}" presName="connTx" presStyleLbl="parChTrans1D2" presStyleIdx="1" presStyleCnt="3"/>
      <dgm:spPr/>
    </dgm:pt>
    <dgm:pt modelId="{7493F42A-FF50-B440-B7A1-B6AED3FEC139}" type="pres">
      <dgm:prSet presAssocID="{81EC72CA-2AAE-9144-B997-4726158E4825}" presName="root2" presStyleCnt="0"/>
      <dgm:spPr/>
    </dgm:pt>
    <dgm:pt modelId="{833A801C-EA29-D144-A471-EDD70695AE95}" type="pres">
      <dgm:prSet presAssocID="{81EC72CA-2AAE-9144-B997-4726158E4825}" presName="LevelTwoTextNode" presStyleLbl="node2" presStyleIdx="1" presStyleCnt="3">
        <dgm:presLayoutVars>
          <dgm:chPref val="3"/>
        </dgm:presLayoutVars>
      </dgm:prSet>
      <dgm:spPr/>
    </dgm:pt>
    <dgm:pt modelId="{4B495B00-3447-7B4E-898C-2ED82D3E9BFC}" type="pres">
      <dgm:prSet presAssocID="{81EC72CA-2AAE-9144-B997-4726158E4825}" presName="level3hierChild" presStyleCnt="0"/>
      <dgm:spPr/>
    </dgm:pt>
    <dgm:pt modelId="{9D48B8ED-9625-3840-A752-6FC79D774D78}" type="pres">
      <dgm:prSet presAssocID="{ED792716-9198-7D49-AD24-6E9EBE7D2FB0}" presName="conn2-1" presStyleLbl="parChTrans1D2" presStyleIdx="2" presStyleCnt="3"/>
      <dgm:spPr/>
    </dgm:pt>
    <dgm:pt modelId="{75907303-41B5-4F48-9086-68A63A582E0A}" type="pres">
      <dgm:prSet presAssocID="{ED792716-9198-7D49-AD24-6E9EBE7D2FB0}" presName="connTx" presStyleLbl="parChTrans1D2" presStyleIdx="2" presStyleCnt="3"/>
      <dgm:spPr/>
    </dgm:pt>
    <dgm:pt modelId="{A8E8A9CF-6695-5B4D-AE16-2E6A4621DC06}" type="pres">
      <dgm:prSet presAssocID="{5DF10FBB-FBF7-884C-8E3A-084D4751BC3C}" presName="root2" presStyleCnt="0"/>
      <dgm:spPr/>
    </dgm:pt>
    <dgm:pt modelId="{C8FE7BD1-E1D8-EB4A-816F-20FBD1927512}" type="pres">
      <dgm:prSet presAssocID="{5DF10FBB-FBF7-884C-8E3A-084D4751BC3C}" presName="LevelTwoTextNode" presStyleLbl="node2" presStyleIdx="2" presStyleCnt="3">
        <dgm:presLayoutVars>
          <dgm:chPref val="3"/>
        </dgm:presLayoutVars>
      </dgm:prSet>
      <dgm:spPr/>
    </dgm:pt>
    <dgm:pt modelId="{A596853A-346D-CE47-A4F2-59D3F752DF28}" type="pres">
      <dgm:prSet presAssocID="{5DF10FBB-FBF7-884C-8E3A-084D4751BC3C}" presName="level3hierChild" presStyleCnt="0"/>
      <dgm:spPr/>
    </dgm:pt>
  </dgm:ptLst>
  <dgm:cxnLst>
    <dgm:cxn modelId="{53464D0C-A463-B54B-AD4E-55F2A606010A}" type="presOf" srcId="{B72D86CD-B6B1-964C-BDDF-ED1E0F3B82DA}" destId="{E5C7CAA6-09AF-1042-9407-E0A2BDCF8EB0}" srcOrd="0" destOrd="0" presId="urn:microsoft.com/office/officeart/2008/layout/HorizontalMultiLevelHierarchy"/>
    <dgm:cxn modelId="{D749CA27-07C3-944C-AC4B-B11EC5B01569}" type="presOf" srcId="{5DF10FBB-FBF7-884C-8E3A-084D4751BC3C}" destId="{C8FE7BD1-E1D8-EB4A-816F-20FBD1927512}" srcOrd="0" destOrd="0" presId="urn:microsoft.com/office/officeart/2008/layout/HorizontalMultiLevelHierarchy"/>
    <dgm:cxn modelId="{F9D4A036-A380-DE4C-968A-73B3D7C36245}" type="presOf" srcId="{B72D86CD-B6B1-964C-BDDF-ED1E0F3B82DA}" destId="{CA9E5E91-7C01-F048-8529-4143653E4F03}" srcOrd="1" destOrd="0" presId="urn:microsoft.com/office/officeart/2008/layout/HorizontalMultiLevelHierarchy"/>
    <dgm:cxn modelId="{DD53D638-05E8-5B40-ACE3-7CB6E0FDD310}" type="presOf" srcId="{3A0E7C2E-EA69-1C46-9094-865AC306EE44}" destId="{E8EAEB5F-5145-3E4C-B327-91839804228E}" srcOrd="1" destOrd="0" presId="urn:microsoft.com/office/officeart/2008/layout/HorizontalMultiLevelHierarchy"/>
    <dgm:cxn modelId="{1803C440-F1D6-624D-89F9-86A8F5570008}" srcId="{D689B9A2-BD0C-D74E-AA15-A68A207BA3A7}" destId="{1CC02455-02E0-9A44-B75D-042F5DAA513A}" srcOrd="0" destOrd="0" parTransId="{B72D86CD-B6B1-964C-BDDF-ED1E0F3B82DA}" sibTransId="{5AE7A0AA-DCA8-4F43-ACB9-6909735F6815}"/>
    <dgm:cxn modelId="{F0BE6E44-EC65-C843-8CE4-CE8B231ED8E9}" type="presOf" srcId="{ED792716-9198-7D49-AD24-6E9EBE7D2FB0}" destId="{9D48B8ED-9625-3840-A752-6FC79D774D78}" srcOrd="0" destOrd="0" presId="urn:microsoft.com/office/officeart/2008/layout/HorizontalMultiLevelHierarchy"/>
    <dgm:cxn modelId="{4DD4C66A-C70E-8B4C-ABE9-AAF35AAB23E5}" type="presOf" srcId="{47FACB75-312E-7446-B39E-70E6B37523C7}" destId="{87942A87-9556-D841-8434-6663E469E32A}" srcOrd="0" destOrd="0" presId="urn:microsoft.com/office/officeart/2008/layout/HorizontalMultiLevelHierarchy"/>
    <dgm:cxn modelId="{46CED86B-2FEE-8F4D-AE67-34547EBCC2D3}" srcId="{47FACB75-312E-7446-B39E-70E6B37523C7}" destId="{D689B9A2-BD0C-D74E-AA15-A68A207BA3A7}" srcOrd="0" destOrd="0" parTransId="{F73C6B32-360D-FF4C-A87B-BD2166CF0821}" sibTransId="{C5D5BAA2-0589-C842-872B-D3A1F88B5C8F}"/>
    <dgm:cxn modelId="{14ED6882-3F1E-F145-8ACA-1211B50D230A}" srcId="{D689B9A2-BD0C-D74E-AA15-A68A207BA3A7}" destId="{81EC72CA-2AAE-9144-B997-4726158E4825}" srcOrd="1" destOrd="0" parTransId="{3A0E7C2E-EA69-1C46-9094-865AC306EE44}" sibTransId="{D58B54C6-5DE6-9040-9303-BA592F474E74}"/>
    <dgm:cxn modelId="{D3F5A482-D36B-C24D-94CE-781AA0D7BFD3}" type="presOf" srcId="{D689B9A2-BD0C-D74E-AA15-A68A207BA3A7}" destId="{A7224B61-109D-E842-8EAD-56E572E68B88}" srcOrd="0" destOrd="0" presId="urn:microsoft.com/office/officeart/2008/layout/HorizontalMultiLevelHierarchy"/>
    <dgm:cxn modelId="{6A2C899B-BEF7-E04B-92B3-759702015351}" type="presOf" srcId="{3A0E7C2E-EA69-1C46-9094-865AC306EE44}" destId="{D97242B2-16FB-A042-B775-6A9D0F13FCAF}" srcOrd="0" destOrd="0" presId="urn:microsoft.com/office/officeart/2008/layout/HorizontalMultiLevelHierarchy"/>
    <dgm:cxn modelId="{336815A3-A35E-094A-830F-E2316877A3E1}" type="presOf" srcId="{1CC02455-02E0-9A44-B75D-042F5DAA513A}" destId="{8B3FD622-8B36-9A48-9F4C-8D8FF88CFFB8}" srcOrd="0" destOrd="0" presId="urn:microsoft.com/office/officeart/2008/layout/HorizontalMultiLevelHierarchy"/>
    <dgm:cxn modelId="{120C02AA-613A-7C4C-9A94-A8740F62F5AF}" type="presOf" srcId="{ED792716-9198-7D49-AD24-6E9EBE7D2FB0}" destId="{75907303-41B5-4F48-9086-68A63A582E0A}" srcOrd="1" destOrd="0" presId="urn:microsoft.com/office/officeart/2008/layout/HorizontalMultiLevelHierarchy"/>
    <dgm:cxn modelId="{B16E34B1-B917-0443-A0B1-543078540365}" type="presOf" srcId="{81EC72CA-2AAE-9144-B997-4726158E4825}" destId="{833A801C-EA29-D144-A471-EDD70695AE95}" srcOrd="0" destOrd="0" presId="urn:microsoft.com/office/officeart/2008/layout/HorizontalMultiLevelHierarchy"/>
    <dgm:cxn modelId="{9C722BE3-F6EF-C44C-AFC2-F223C9D4AF34}" srcId="{D689B9A2-BD0C-D74E-AA15-A68A207BA3A7}" destId="{5DF10FBB-FBF7-884C-8E3A-084D4751BC3C}" srcOrd="2" destOrd="0" parTransId="{ED792716-9198-7D49-AD24-6E9EBE7D2FB0}" sibTransId="{BF568841-E37D-E543-B380-078BCCB2CFD1}"/>
    <dgm:cxn modelId="{7D8C9DF9-CCE9-E14E-9EB0-E7F0AAD54D88}" type="presParOf" srcId="{87942A87-9556-D841-8434-6663E469E32A}" destId="{C7296532-A5B8-3341-8986-18F4D909EEF8}" srcOrd="0" destOrd="0" presId="urn:microsoft.com/office/officeart/2008/layout/HorizontalMultiLevelHierarchy"/>
    <dgm:cxn modelId="{F000EB3C-98E5-A54E-8A49-2049AFCD9141}" type="presParOf" srcId="{C7296532-A5B8-3341-8986-18F4D909EEF8}" destId="{A7224B61-109D-E842-8EAD-56E572E68B88}" srcOrd="0" destOrd="0" presId="urn:microsoft.com/office/officeart/2008/layout/HorizontalMultiLevelHierarchy"/>
    <dgm:cxn modelId="{FA910D83-38C2-AC45-994D-D5DA719B3B8D}" type="presParOf" srcId="{C7296532-A5B8-3341-8986-18F4D909EEF8}" destId="{22AE3EDE-413F-2847-BC17-0AEE92B1EEEC}" srcOrd="1" destOrd="0" presId="urn:microsoft.com/office/officeart/2008/layout/HorizontalMultiLevelHierarchy"/>
    <dgm:cxn modelId="{C1217EE0-4DAE-D046-A985-80DE2BF173BE}" type="presParOf" srcId="{22AE3EDE-413F-2847-BC17-0AEE92B1EEEC}" destId="{E5C7CAA6-09AF-1042-9407-E0A2BDCF8EB0}" srcOrd="0" destOrd="0" presId="urn:microsoft.com/office/officeart/2008/layout/HorizontalMultiLevelHierarchy"/>
    <dgm:cxn modelId="{DC0F6AFD-6058-7C43-9390-FC6652334B3F}" type="presParOf" srcId="{E5C7CAA6-09AF-1042-9407-E0A2BDCF8EB0}" destId="{CA9E5E91-7C01-F048-8529-4143653E4F03}" srcOrd="0" destOrd="0" presId="urn:microsoft.com/office/officeart/2008/layout/HorizontalMultiLevelHierarchy"/>
    <dgm:cxn modelId="{8980A9B1-CEC6-454A-910F-2C8EFC844B2C}" type="presParOf" srcId="{22AE3EDE-413F-2847-BC17-0AEE92B1EEEC}" destId="{C022EF3F-2657-C248-8A55-5772D3573656}" srcOrd="1" destOrd="0" presId="urn:microsoft.com/office/officeart/2008/layout/HorizontalMultiLevelHierarchy"/>
    <dgm:cxn modelId="{4F4C850B-6B3E-BD4A-AE31-97969F200B4B}" type="presParOf" srcId="{C022EF3F-2657-C248-8A55-5772D3573656}" destId="{8B3FD622-8B36-9A48-9F4C-8D8FF88CFFB8}" srcOrd="0" destOrd="0" presId="urn:microsoft.com/office/officeart/2008/layout/HorizontalMultiLevelHierarchy"/>
    <dgm:cxn modelId="{8B8C4C40-7BA7-E842-8385-7DA4C95C9A07}" type="presParOf" srcId="{C022EF3F-2657-C248-8A55-5772D3573656}" destId="{C15AB9BD-6187-6444-A97B-6C163D264CC0}" srcOrd="1" destOrd="0" presId="urn:microsoft.com/office/officeart/2008/layout/HorizontalMultiLevelHierarchy"/>
    <dgm:cxn modelId="{46B0F7D3-AAAD-CF46-B9C9-A54740367A14}" type="presParOf" srcId="{22AE3EDE-413F-2847-BC17-0AEE92B1EEEC}" destId="{D97242B2-16FB-A042-B775-6A9D0F13FCAF}" srcOrd="2" destOrd="0" presId="urn:microsoft.com/office/officeart/2008/layout/HorizontalMultiLevelHierarchy"/>
    <dgm:cxn modelId="{A9A75D4A-03C5-2641-ABF9-1D49C740B373}" type="presParOf" srcId="{D97242B2-16FB-A042-B775-6A9D0F13FCAF}" destId="{E8EAEB5F-5145-3E4C-B327-91839804228E}" srcOrd="0" destOrd="0" presId="urn:microsoft.com/office/officeart/2008/layout/HorizontalMultiLevelHierarchy"/>
    <dgm:cxn modelId="{5767FDA4-C251-964C-A9BB-CE16D08F6FA4}" type="presParOf" srcId="{22AE3EDE-413F-2847-BC17-0AEE92B1EEEC}" destId="{7493F42A-FF50-B440-B7A1-B6AED3FEC139}" srcOrd="3" destOrd="0" presId="urn:microsoft.com/office/officeart/2008/layout/HorizontalMultiLevelHierarchy"/>
    <dgm:cxn modelId="{BC63ADFF-4F3E-A84C-BF70-1336DEB0A46B}" type="presParOf" srcId="{7493F42A-FF50-B440-B7A1-B6AED3FEC139}" destId="{833A801C-EA29-D144-A471-EDD70695AE95}" srcOrd="0" destOrd="0" presId="urn:microsoft.com/office/officeart/2008/layout/HorizontalMultiLevelHierarchy"/>
    <dgm:cxn modelId="{296A43FE-9561-6042-A030-AC55E1F0D000}" type="presParOf" srcId="{7493F42A-FF50-B440-B7A1-B6AED3FEC139}" destId="{4B495B00-3447-7B4E-898C-2ED82D3E9BFC}" srcOrd="1" destOrd="0" presId="urn:microsoft.com/office/officeart/2008/layout/HorizontalMultiLevelHierarchy"/>
    <dgm:cxn modelId="{3827C61F-0EAA-6444-8D7D-6DDFD77D3BCD}" type="presParOf" srcId="{22AE3EDE-413F-2847-BC17-0AEE92B1EEEC}" destId="{9D48B8ED-9625-3840-A752-6FC79D774D78}" srcOrd="4" destOrd="0" presId="urn:microsoft.com/office/officeart/2008/layout/HorizontalMultiLevelHierarchy"/>
    <dgm:cxn modelId="{C1A04F67-5A57-EE43-A868-35EAB833047F}" type="presParOf" srcId="{9D48B8ED-9625-3840-A752-6FC79D774D78}" destId="{75907303-41B5-4F48-9086-68A63A582E0A}" srcOrd="0" destOrd="0" presId="urn:microsoft.com/office/officeart/2008/layout/HorizontalMultiLevelHierarchy"/>
    <dgm:cxn modelId="{F029409D-A1EC-AB43-ADCF-3795A3A9C3D5}" type="presParOf" srcId="{22AE3EDE-413F-2847-BC17-0AEE92B1EEEC}" destId="{A8E8A9CF-6695-5B4D-AE16-2E6A4621DC06}" srcOrd="5" destOrd="0" presId="urn:microsoft.com/office/officeart/2008/layout/HorizontalMultiLevelHierarchy"/>
    <dgm:cxn modelId="{FAD2F061-88D1-7941-AAA2-AB9F4F29F11B}" type="presParOf" srcId="{A8E8A9CF-6695-5B4D-AE16-2E6A4621DC06}" destId="{C8FE7BD1-E1D8-EB4A-816F-20FBD1927512}" srcOrd="0" destOrd="0" presId="urn:microsoft.com/office/officeart/2008/layout/HorizontalMultiLevelHierarchy"/>
    <dgm:cxn modelId="{D574B143-97B3-A148-8F48-D1701C285EF0}" type="presParOf" srcId="{A8E8A9CF-6695-5B4D-AE16-2E6A4621DC06}" destId="{A596853A-346D-CE47-A4F2-59D3F752DF28}" srcOrd="1" destOrd="0" presId="urn:microsoft.com/office/officeart/2008/layout/HorizontalMultiLevel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BCEAE0-4097-45DC-BF44-2D74B62543A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282E2C-6BCB-4C95-B660-4AFC13D40611}">
      <dgm:prSet phldrT="[Text]" phldr="0"/>
      <dgm:spPr/>
      <dgm:t>
        <a:bodyPr/>
        <a:lstStyle/>
        <a:p>
          <a:r>
            <a:rPr lang="en-US" dirty="0"/>
            <a:t>Passport</a:t>
          </a:r>
        </a:p>
      </dgm:t>
    </dgm:pt>
    <dgm:pt modelId="{76BACD05-3192-41B8-8983-1DFA54391A59}" type="parTrans" cxnId="{BC2AB959-0276-43DD-8D49-E705E2922C2F}">
      <dgm:prSet/>
      <dgm:spPr/>
      <dgm:t>
        <a:bodyPr/>
        <a:lstStyle/>
        <a:p>
          <a:endParaRPr lang="en-US"/>
        </a:p>
      </dgm:t>
    </dgm:pt>
    <dgm:pt modelId="{EAE23072-9671-4752-9C4D-447AC789282A}" type="sibTrans" cxnId="{BC2AB959-0276-43DD-8D49-E705E2922C2F}">
      <dgm:prSet/>
      <dgm:spPr/>
      <dgm:t>
        <a:bodyPr/>
        <a:lstStyle/>
        <a:p>
          <a:endParaRPr lang="en-US"/>
        </a:p>
      </dgm:t>
    </dgm:pt>
    <dgm:pt modelId="{B298A0A5-F901-4815-B474-DBD8F70AFC08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 Must be valid 6 months into the future</a:t>
          </a:r>
        </a:p>
      </dgm:t>
    </dgm:pt>
    <dgm:pt modelId="{79FFC5F1-87F4-4AC1-9451-83ED7D758790}" type="parTrans" cxnId="{96E3568D-70EC-472E-A006-0C754C22E1EC}">
      <dgm:prSet/>
      <dgm:spPr/>
      <dgm:t>
        <a:bodyPr/>
        <a:lstStyle/>
        <a:p>
          <a:endParaRPr lang="en-US"/>
        </a:p>
      </dgm:t>
    </dgm:pt>
    <dgm:pt modelId="{03D853BC-37EF-4C50-A08C-10187F1584BF}" type="sibTrans" cxnId="{96E3568D-70EC-472E-A006-0C754C22E1EC}">
      <dgm:prSet/>
      <dgm:spPr/>
      <dgm:t>
        <a:bodyPr/>
        <a:lstStyle/>
        <a:p>
          <a:endParaRPr lang="en-US"/>
        </a:p>
      </dgm:t>
    </dgm:pt>
    <dgm:pt modelId="{8E1B24C9-3A4B-4929-B82A-64A809A44252}">
      <dgm:prSet phldrT="[Text]"/>
      <dgm:spPr/>
      <dgm:t>
        <a:bodyPr/>
        <a:lstStyle/>
        <a:p>
          <a:r>
            <a:rPr lang="en-US" dirty="0"/>
            <a:t>Submit Financial Documents</a:t>
          </a:r>
        </a:p>
      </dgm:t>
    </dgm:pt>
    <dgm:pt modelId="{7AD62F35-16EF-4DBF-8220-5595A06370BE}" type="parTrans" cxnId="{D69C2476-E425-44AA-A4C3-695E76B64E15}">
      <dgm:prSet/>
      <dgm:spPr/>
      <dgm:t>
        <a:bodyPr/>
        <a:lstStyle/>
        <a:p>
          <a:endParaRPr lang="en-US"/>
        </a:p>
      </dgm:t>
    </dgm:pt>
    <dgm:pt modelId="{786D0C81-9C61-47B7-8E38-C0AA9596F8F5}" type="sibTrans" cxnId="{D69C2476-E425-44AA-A4C3-695E76B64E15}">
      <dgm:prSet/>
      <dgm:spPr/>
      <dgm:t>
        <a:bodyPr/>
        <a:lstStyle/>
        <a:p>
          <a:endParaRPr lang="en-US"/>
        </a:p>
      </dgm:t>
    </dgm:pt>
    <dgm:pt modelId="{475584CC-4DD4-4FCC-A2E3-90464CB4F8BA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Current Bank statement $36500 or more</a:t>
          </a:r>
        </a:p>
      </dgm:t>
    </dgm:pt>
    <dgm:pt modelId="{45FB9B5C-502F-4D66-BFFC-C32C4E142137}" type="parTrans" cxnId="{0F9826EF-4D41-4718-BFD8-27D0E84D97C9}">
      <dgm:prSet/>
      <dgm:spPr/>
      <dgm:t>
        <a:bodyPr/>
        <a:lstStyle/>
        <a:p>
          <a:endParaRPr lang="en-US"/>
        </a:p>
      </dgm:t>
    </dgm:pt>
    <dgm:pt modelId="{9564E476-4B83-405D-A377-4DE84CF463CA}" type="sibTrans" cxnId="{0F9826EF-4D41-4718-BFD8-27D0E84D97C9}">
      <dgm:prSet/>
      <dgm:spPr/>
      <dgm:t>
        <a:bodyPr/>
        <a:lstStyle/>
        <a:p>
          <a:endParaRPr lang="en-US"/>
        </a:p>
      </dgm:t>
    </dgm:pt>
    <dgm:pt modelId="{370DE888-5645-4892-932D-640799E1EAF5}">
      <dgm:prSet phldrT="[Text]" phldr="0"/>
      <dgm:spPr/>
      <dgm:t>
        <a:bodyPr/>
        <a:lstStyle/>
        <a:p>
          <a:r>
            <a:rPr lang="en-US" dirty="0"/>
            <a:t>I-20</a:t>
          </a:r>
        </a:p>
      </dgm:t>
    </dgm:pt>
    <dgm:pt modelId="{73D57621-D9C9-42AE-98D4-413802FCEAED}" type="parTrans" cxnId="{38403D93-46C2-4739-800B-84542DA8A4B8}">
      <dgm:prSet/>
      <dgm:spPr/>
      <dgm:t>
        <a:bodyPr/>
        <a:lstStyle/>
        <a:p>
          <a:endParaRPr lang="en-US"/>
        </a:p>
      </dgm:t>
    </dgm:pt>
    <dgm:pt modelId="{DA1EE364-188F-4BFF-BCB0-468599ABB869}" type="sibTrans" cxnId="{38403D93-46C2-4739-800B-84542DA8A4B8}">
      <dgm:prSet/>
      <dgm:spPr/>
      <dgm:t>
        <a:bodyPr/>
        <a:lstStyle/>
        <a:p>
          <a:endParaRPr lang="en-US"/>
        </a:p>
      </dgm:t>
    </dgm:pt>
    <dgm:pt modelId="{B190F79D-2413-42F8-B425-A38C305D0B2C}">
      <dgm:prSet phldrT="[Text]" phldr="0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I-20 will be issued and emailed to your MTSU account</a:t>
          </a:r>
        </a:p>
      </dgm:t>
    </dgm:pt>
    <dgm:pt modelId="{AAA2E445-0020-4E5E-BA4D-C68DABC56433}" type="parTrans" cxnId="{16A6AFCF-3BBC-45DB-B6D2-007859B21723}">
      <dgm:prSet/>
      <dgm:spPr/>
      <dgm:t>
        <a:bodyPr/>
        <a:lstStyle/>
        <a:p>
          <a:endParaRPr lang="en-US"/>
        </a:p>
      </dgm:t>
    </dgm:pt>
    <dgm:pt modelId="{1333C019-B1E6-40AC-A93D-005F3899F0E3}" type="sibTrans" cxnId="{16A6AFCF-3BBC-45DB-B6D2-007859B21723}">
      <dgm:prSet/>
      <dgm:spPr/>
      <dgm:t>
        <a:bodyPr/>
        <a:lstStyle/>
        <a:p>
          <a:endParaRPr lang="en-US"/>
        </a:p>
      </dgm:t>
    </dgm:pt>
    <dgm:pt modelId="{AF83A52B-C818-4968-ABF5-7C77CA55AC94}">
      <dgm:prSet phldrT="[Text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-US" dirty="0"/>
            <a:t>Financial Affidavit</a:t>
          </a:r>
        </a:p>
      </dgm:t>
    </dgm:pt>
    <dgm:pt modelId="{B7CB17B9-E609-44FC-A33C-4DE96561DAE3}" type="parTrans" cxnId="{B02EB8C7-00E4-4B01-956D-6279A7406603}">
      <dgm:prSet/>
      <dgm:spPr/>
      <dgm:t>
        <a:bodyPr/>
        <a:lstStyle/>
        <a:p>
          <a:endParaRPr lang="en-US"/>
        </a:p>
      </dgm:t>
    </dgm:pt>
    <dgm:pt modelId="{82D61F83-D73D-45E6-862D-BECB87A6798E}" type="sibTrans" cxnId="{B02EB8C7-00E4-4B01-956D-6279A7406603}">
      <dgm:prSet/>
      <dgm:spPr/>
      <dgm:t>
        <a:bodyPr/>
        <a:lstStyle/>
        <a:p>
          <a:endParaRPr lang="en-US"/>
        </a:p>
      </dgm:t>
    </dgm:pt>
    <dgm:pt modelId="{4A6046D4-D24F-4DCD-B6B6-10BDD5890C95}" type="pres">
      <dgm:prSet presAssocID="{A3BCEAE0-4097-45DC-BF44-2D74B62543A8}" presName="Name0" presStyleCnt="0">
        <dgm:presLayoutVars>
          <dgm:dir/>
          <dgm:animLvl val="lvl"/>
          <dgm:resizeHandles val="exact"/>
        </dgm:presLayoutVars>
      </dgm:prSet>
      <dgm:spPr/>
    </dgm:pt>
    <dgm:pt modelId="{9E7EA9B5-48A5-4000-A130-11184AA77894}" type="pres">
      <dgm:prSet presAssocID="{A3BCEAE0-4097-45DC-BF44-2D74B62543A8}" presName="tSp" presStyleCnt="0"/>
      <dgm:spPr/>
    </dgm:pt>
    <dgm:pt modelId="{717EAD7C-DBB1-4681-95EB-08979EA3229D}" type="pres">
      <dgm:prSet presAssocID="{A3BCEAE0-4097-45DC-BF44-2D74B62543A8}" presName="bSp" presStyleCnt="0"/>
      <dgm:spPr/>
    </dgm:pt>
    <dgm:pt modelId="{D3086A05-DE03-4AA2-8C60-4A53D3096E8D}" type="pres">
      <dgm:prSet presAssocID="{A3BCEAE0-4097-45DC-BF44-2D74B62543A8}" presName="process" presStyleCnt="0"/>
      <dgm:spPr/>
    </dgm:pt>
    <dgm:pt modelId="{CFD4ACC7-D68C-4F54-9BBF-839E798E2FA3}" type="pres">
      <dgm:prSet presAssocID="{FB282E2C-6BCB-4C95-B660-4AFC13D40611}" presName="composite1" presStyleCnt="0"/>
      <dgm:spPr/>
    </dgm:pt>
    <dgm:pt modelId="{90DD0574-B6E0-4ABC-99BF-BD5243173B7A}" type="pres">
      <dgm:prSet presAssocID="{FB282E2C-6BCB-4C95-B660-4AFC13D40611}" presName="dummyNode1" presStyleLbl="node1" presStyleIdx="0" presStyleCnt="3"/>
      <dgm:spPr/>
    </dgm:pt>
    <dgm:pt modelId="{1B30092A-647C-46BD-8449-8B5B6BBC1036}" type="pres">
      <dgm:prSet presAssocID="{FB282E2C-6BCB-4C95-B660-4AFC13D40611}" presName="childNode1" presStyleLbl="bgAcc1" presStyleIdx="0" presStyleCnt="3">
        <dgm:presLayoutVars>
          <dgm:bulletEnabled val="1"/>
        </dgm:presLayoutVars>
      </dgm:prSet>
      <dgm:spPr/>
    </dgm:pt>
    <dgm:pt modelId="{0A6C9314-2BF0-4A8C-8BCB-032334E40E5F}" type="pres">
      <dgm:prSet presAssocID="{FB282E2C-6BCB-4C95-B660-4AFC13D40611}" presName="childNode1tx" presStyleLbl="bgAcc1" presStyleIdx="0" presStyleCnt="3">
        <dgm:presLayoutVars>
          <dgm:bulletEnabled val="1"/>
        </dgm:presLayoutVars>
      </dgm:prSet>
      <dgm:spPr/>
    </dgm:pt>
    <dgm:pt modelId="{2EA5051C-9087-49FC-8979-2BBB779EEE5A}" type="pres">
      <dgm:prSet presAssocID="{FB282E2C-6BCB-4C95-B660-4AFC13D40611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6AD9A0B-BE3D-4884-8861-9C60F5041CB1}" type="pres">
      <dgm:prSet presAssocID="{FB282E2C-6BCB-4C95-B660-4AFC13D40611}" presName="connSite1" presStyleCnt="0"/>
      <dgm:spPr/>
    </dgm:pt>
    <dgm:pt modelId="{ACD1295F-1B4A-4599-BB86-292348CB5A10}" type="pres">
      <dgm:prSet presAssocID="{EAE23072-9671-4752-9C4D-447AC789282A}" presName="Name9" presStyleLbl="sibTrans2D1" presStyleIdx="0" presStyleCnt="2"/>
      <dgm:spPr/>
    </dgm:pt>
    <dgm:pt modelId="{1C75D488-E66E-415F-A104-10E93B7D65BF}" type="pres">
      <dgm:prSet presAssocID="{8E1B24C9-3A4B-4929-B82A-64A809A44252}" presName="composite2" presStyleCnt="0"/>
      <dgm:spPr/>
    </dgm:pt>
    <dgm:pt modelId="{9D98D532-56BB-4C4C-AEF5-152688F14E42}" type="pres">
      <dgm:prSet presAssocID="{8E1B24C9-3A4B-4929-B82A-64A809A44252}" presName="dummyNode2" presStyleLbl="node1" presStyleIdx="0" presStyleCnt="3"/>
      <dgm:spPr/>
    </dgm:pt>
    <dgm:pt modelId="{0B462E6E-992E-4011-B5B7-E0BCCEE72C2F}" type="pres">
      <dgm:prSet presAssocID="{8E1B24C9-3A4B-4929-B82A-64A809A44252}" presName="childNode2" presStyleLbl="bgAcc1" presStyleIdx="1" presStyleCnt="3">
        <dgm:presLayoutVars>
          <dgm:bulletEnabled val="1"/>
        </dgm:presLayoutVars>
      </dgm:prSet>
      <dgm:spPr/>
    </dgm:pt>
    <dgm:pt modelId="{D3AE20AC-8E09-4C27-8CD5-F45FF02E6E53}" type="pres">
      <dgm:prSet presAssocID="{8E1B24C9-3A4B-4929-B82A-64A809A44252}" presName="childNode2tx" presStyleLbl="bgAcc1" presStyleIdx="1" presStyleCnt="3">
        <dgm:presLayoutVars>
          <dgm:bulletEnabled val="1"/>
        </dgm:presLayoutVars>
      </dgm:prSet>
      <dgm:spPr/>
    </dgm:pt>
    <dgm:pt modelId="{04FF6848-C7B1-4041-9084-565DE22DD8DD}" type="pres">
      <dgm:prSet presAssocID="{8E1B24C9-3A4B-4929-B82A-64A809A44252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1B03D2FE-DCE6-4468-AFFB-FCD5E738D765}" type="pres">
      <dgm:prSet presAssocID="{8E1B24C9-3A4B-4929-B82A-64A809A44252}" presName="connSite2" presStyleCnt="0"/>
      <dgm:spPr/>
    </dgm:pt>
    <dgm:pt modelId="{B8F5C172-C7B7-4438-B79F-35307AE587A8}" type="pres">
      <dgm:prSet presAssocID="{786D0C81-9C61-47B7-8E38-C0AA9596F8F5}" presName="Name18" presStyleLbl="sibTrans2D1" presStyleIdx="1" presStyleCnt="2"/>
      <dgm:spPr/>
    </dgm:pt>
    <dgm:pt modelId="{71018A4E-57A6-4012-B55A-0F8342583D87}" type="pres">
      <dgm:prSet presAssocID="{370DE888-5645-4892-932D-640799E1EAF5}" presName="composite1" presStyleCnt="0"/>
      <dgm:spPr/>
    </dgm:pt>
    <dgm:pt modelId="{1160E64F-72A9-4FDD-BDBD-A7EF040A7829}" type="pres">
      <dgm:prSet presAssocID="{370DE888-5645-4892-932D-640799E1EAF5}" presName="dummyNode1" presStyleLbl="node1" presStyleIdx="1" presStyleCnt="3"/>
      <dgm:spPr/>
    </dgm:pt>
    <dgm:pt modelId="{906268C0-147E-4074-8880-D5CC04ECEF7F}" type="pres">
      <dgm:prSet presAssocID="{370DE888-5645-4892-932D-640799E1EAF5}" presName="childNode1" presStyleLbl="bgAcc1" presStyleIdx="2" presStyleCnt="3" custLinFactNeighborX="-2483" custLinFactNeighborY="0">
        <dgm:presLayoutVars>
          <dgm:bulletEnabled val="1"/>
        </dgm:presLayoutVars>
      </dgm:prSet>
      <dgm:spPr/>
    </dgm:pt>
    <dgm:pt modelId="{FF59E799-8732-4E46-A92B-49074E9C6B32}" type="pres">
      <dgm:prSet presAssocID="{370DE888-5645-4892-932D-640799E1EAF5}" presName="childNode1tx" presStyleLbl="bgAcc1" presStyleIdx="2" presStyleCnt="3">
        <dgm:presLayoutVars>
          <dgm:bulletEnabled val="1"/>
        </dgm:presLayoutVars>
      </dgm:prSet>
      <dgm:spPr/>
    </dgm:pt>
    <dgm:pt modelId="{CE10E867-8F3D-459E-A58C-8035305B9DD9}" type="pres">
      <dgm:prSet presAssocID="{370DE888-5645-4892-932D-640799E1EAF5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DF47EB2-59AE-4554-948F-662BAA67F158}" type="pres">
      <dgm:prSet presAssocID="{370DE888-5645-4892-932D-640799E1EAF5}" presName="connSite1" presStyleCnt="0"/>
      <dgm:spPr/>
    </dgm:pt>
  </dgm:ptLst>
  <dgm:cxnLst>
    <dgm:cxn modelId="{8408EE04-F9B4-445E-B945-69098EE72162}" type="presOf" srcId="{B298A0A5-F901-4815-B474-DBD8F70AFC08}" destId="{0A6C9314-2BF0-4A8C-8BCB-032334E40E5F}" srcOrd="1" destOrd="0" presId="urn:microsoft.com/office/officeart/2005/8/layout/hProcess4"/>
    <dgm:cxn modelId="{3943AE1B-F78F-46F6-864E-9AEE263B9711}" type="presOf" srcId="{B190F79D-2413-42F8-B425-A38C305D0B2C}" destId="{906268C0-147E-4074-8880-D5CC04ECEF7F}" srcOrd="0" destOrd="0" presId="urn:microsoft.com/office/officeart/2005/8/layout/hProcess4"/>
    <dgm:cxn modelId="{8215F928-AE76-40E6-BB3A-481248AF1A0B}" type="presOf" srcId="{475584CC-4DD4-4FCC-A2E3-90464CB4F8BA}" destId="{0B462E6E-992E-4011-B5B7-E0BCCEE72C2F}" srcOrd="0" destOrd="0" presId="urn:microsoft.com/office/officeart/2005/8/layout/hProcess4"/>
    <dgm:cxn modelId="{032E5A29-66A2-4B32-A0D5-D29AD97042DB}" type="presOf" srcId="{B190F79D-2413-42F8-B425-A38C305D0B2C}" destId="{FF59E799-8732-4E46-A92B-49074E9C6B32}" srcOrd="1" destOrd="0" presId="urn:microsoft.com/office/officeart/2005/8/layout/hProcess4"/>
    <dgm:cxn modelId="{D69C2476-E425-44AA-A4C3-695E76B64E15}" srcId="{A3BCEAE0-4097-45DC-BF44-2D74B62543A8}" destId="{8E1B24C9-3A4B-4929-B82A-64A809A44252}" srcOrd="1" destOrd="0" parTransId="{7AD62F35-16EF-4DBF-8220-5595A06370BE}" sibTransId="{786D0C81-9C61-47B7-8E38-C0AA9596F8F5}"/>
    <dgm:cxn modelId="{BC2AB959-0276-43DD-8D49-E705E2922C2F}" srcId="{A3BCEAE0-4097-45DC-BF44-2D74B62543A8}" destId="{FB282E2C-6BCB-4C95-B660-4AFC13D40611}" srcOrd="0" destOrd="0" parTransId="{76BACD05-3192-41B8-8983-1DFA54391A59}" sibTransId="{EAE23072-9671-4752-9C4D-447AC789282A}"/>
    <dgm:cxn modelId="{A2F2587E-592B-444E-888A-E862192295B4}" type="presOf" srcId="{786D0C81-9C61-47B7-8E38-C0AA9596F8F5}" destId="{B8F5C172-C7B7-4438-B79F-35307AE587A8}" srcOrd="0" destOrd="0" presId="urn:microsoft.com/office/officeart/2005/8/layout/hProcess4"/>
    <dgm:cxn modelId="{5B269084-08BC-4586-8FB8-DAB1F7F793BA}" type="presOf" srcId="{370DE888-5645-4892-932D-640799E1EAF5}" destId="{CE10E867-8F3D-459E-A58C-8035305B9DD9}" srcOrd="0" destOrd="0" presId="urn:microsoft.com/office/officeart/2005/8/layout/hProcess4"/>
    <dgm:cxn modelId="{96E3568D-70EC-472E-A006-0C754C22E1EC}" srcId="{FB282E2C-6BCB-4C95-B660-4AFC13D40611}" destId="{B298A0A5-F901-4815-B474-DBD8F70AFC08}" srcOrd="0" destOrd="0" parTransId="{79FFC5F1-87F4-4AC1-9451-83ED7D758790}" sibTransId="{03D853BC-37EF-4C50-A08C-10187F1584BF}"/>
    <dgm:cxn modelId="{38403D93-46C2-4739-800B-84542DA8A4B8}" srcId="{A3BCEAE0-4097-45DC-BF44-2D74B62543A8}" destId="{370DE888-5645-4892-932D-640799E1EAF5}" srcOrd="2" destOrd="0" parTransId="{73D57621-D9C9-42AE-98D4-413802FCEAED}" sibTransId="{DA1EE364-188F-4BFF-BCB0-468599ABB869}"/>
    <dgm:cxn modelId="{95412199-5A80-49E0-B3B0-C08B07E0B0C8}" type="presOf" srcId="{8E1B24C9-3A4B-4929-B82A-64A809A44252}" destId="{04FF6848-C7B1-4041-9084-565DE22DD8DD}" srcOrd="0" destOrd="0" presId="urn:microsoft.com/office/officeart/2005/8/layout/hProcess4"/>
    <dgm:cxn modelId="{0CB64A9B-8B2C-4B40-9491-459BFCC182CC}" type="presOf" srcId="{FB282E2C-6BCB-4C95-B660-4AFC13D40611}" destId="{2EA5051C-9087-49FC-8979-2BBB779EEE5A}" srcOrd="0" destOrd="0" presId="urn:microsoft.com/office/officeart/2005/8/layout/hProcess4"/>
    <dgm:cxn modelId="{71549B9F-7FAC-458A-A8D9-8FB51783E486}" type="presOf" srcId="{AF83A52B-C818-4968-ABF5-7C77CA55AC94}" destId="{D3AE20AC-8E09-4C27-8CD5-F45FF02E6E53}" srcOrd="1" destOrd="1" presId="urn:microsoft.com/office/officeart/2005/8/layout/hProcess4"/>
    <dgm:cxn modelId="{14CDD8A7-EB9C-46C0-B56C-1CB94890DDC7}" type="presOf" srcId="{475584CC-4DD4-4FCC-A2E3-90464CB4F8BA}" destId="{D3AE20AC-8E09-4C27-8CD5-F45FF02E6E53}" srcOrd="1" destOrd="0" presId="urn:microsoft.com/office/officeart/2005/8/layout/hProcess4"/>
    <dgm:cxn modelId="{E62ABAA8-EF87-4CF3-893D-59436E0D8D1A}" type="presOf" srcId="{B298A0A5-F901-4815-B474-DBD8F70AFC08}" destId="{1B30092A-647C-46BD-8449-8B5B6BBC1036}" srcOrd="0" destOrd="0" presId="urn:microsoft.com/office/officeart/2005/8/layout/hProcess4"/>
    <dgm:cxn modelId="{B02EB8C7-00E4-4B01-956D-6279A7406603}" srcId="{8E1B24C9-3A4B-4929-B82A-64A809A44252}" destId="{AF83A52B-C818-4968-ABF5-7C77CA55AC94}" srcOrd="1" destOrd="0" parTransId="{B7CB17B9-E609-44FC-A33C-4DE96561DAE3}" sibTransId="{82D61F83-D73D-45E6-862D-BECB87A6798E}"/>
    <dgm:cxn modelId="{16A6AFCF-3BBC-45DB-B6D2-007859B21723}" srcId="{370DE888-5645-4892-932D-640799E1EAF5}" destId="{B190F79D-2413-42F8-B425-A38C305D0B2C}" srcOrd="0" destOrd="0" parTransId="{AAA2E445-0020-4E5E-BA4D-C68DABC56433}" sibTransId="{1333C019-B1E6-40AC-A93D-005F3899F0E3}"/>
    <dgm:cxn modelId="{336B85D1-62D6-44E6-9B68-E126B00F5444}" type="presOf" srcId="{AF83A52B-C818-4968-ABF5-7C77CA55AC94}" destId="{0B462E6E-992E-4011-B5B7-E0BCCEE72C2F}" srcOrd="0" destOrd="1" presId="urn:microsoft.com/office/officeart/2005/8/layout/hProcess4"/>
    <dgm:cxn modelId="{885AC4E3-DF1F-4468-9618-96269033FA41}" type="presOf" srcId="{EAE23072-9671-4752-9C4D-447AC789282A}" destId="{ACD1295F-1B4A-4599-BB86-292348CB5A10}" srcOrd="0" destOrd="0" presId="urn:microsoft.com/office/officeart/2005/8/layout/hProcess4"/>
    <dgm:cxn modelId="{0F9826EF-4D41-4718-BFD8-27D0E84D97C9}" srcId="{8E1B24C9-3A4B-4929-B82A-64A809A44252}" destId="{475584CC-4DD4-4FCC-A2E3-90464CB4F8BA}" srcOrd="0" destOrd="0" parTransId="{45FB9B5C-502F-4D66-BFFC-C32C4E142137}" sibTransId="{9564E476-4B83-405D-A377-4DE84CF463CA}"/>
    <dgm:cxn modelId="{978C3EF2-E86D-4429-9EF6-372B19247BE3}" type="presOf" srcId="{A3BCEAE0-4097-45DC-BF44-2D74B62543A8}" destId="{4A6046D4-D24F-4DCD-B6B6-10BDD5890C95}" srcOrd="0" destOrd="0" presId="urn:microsoft.com/office/officeart/2005/8/layout/hProcess4"/>
    <dgm:cxn modelId="{362FCBF5-EDD8-4273-AFF4-A177BC143FF8}" type="presParOf" srcId="{4A6046D4-D24F-4DCD-B6B6-10BDD5890C95}" destId="{9E7EA9B5-48A5-4000-A130-11184AA77894}" srcOrd="0" destOrd="0" presId="urn:microsoft.com/office/officeart/2005/8/layout/hProcess4"/>
    <dgm:cxn modelId="{A5030AC3-0778-4620-A3A8-789B51D9A94B}" type="presParOf" srcId="{4A6046D4-D24F-4DCD-B6B6-10BDD5890C95}" destId="{717EAD7C-DBB1-4681-95EB-08979EA3229D}" srcOrd="1" destOrd="0" presId="urn:microsoft.com/office/officeart/2005/8/layout/hProcess4"/>
    <dgm:cxn modelId="{C0A5D42E-1741-4779-8580-3A1E94F96F5B}" type="presParOf" srcId="{4A6046D4-D24F-4DCD-B6B6-10BDD5890C95}" destId="{D3086A05-DE03-4AA2-8C60-4A53D3096E8D}" srcOrd="2" destOrd="0" presId="urn:microsoft.com/office/officeart/2005/8/layout/hProcess4"/>
    <dgm:cxn modelId="{A106E2F8-FA17-49FF-9C78-F22DA6CE77E7}" type="presParOf" srcId="{D3086A05-DE03-4AA2-8C60-4A53D3096E8D}" destId="{CFD4ACC7-D68C-4F54-9BBF-839E798E2FA3}" srcOrd="0" destOrd="0" presId="urn:microsoft.com/office/officeart/2005/8/layout/hProcess4"/>
    <dgm:cxn modelId="{EEC01DD8-90E7-4358-AC4B-0EDC236CE7BE}" type="presParOf" srcId="{CFD4ACC7-D68C-4F54-9BBF-839E798E2FA3}" destId="{90DD0574-B6E0-4ABC-99BF-BD5243173B7A}" srcOrd="0" destOrd="0" presId="urn:microsoft.com/office/officeart/2005/8/layout/hProcess4"/>
    <dgm:cxn modelId="{C7920921-5CCC-47E4-9A5E-138FE17EA1FF}" type="presParOf" srcId="{CFD4ACC7-D68C-4F54-9BBF-839E798E2FA3}" destId="{1B30092A-647C-46BD-8449-8B5B6BBC1036}" srcOrd="1" destOrd="0" presId="urn:microsoft.com/office/officeart/2005/8/layout/hProcess4"/>
    <dgm:cxn modelId="{183F71D1-78FA-44DE-8AAB-208900D6ABD9}" type="presParOf" srcId="{CFD4ACC7-D68C-4F54-9BBF-839E798E2FA3}" destId="{0A6C9314-2BF0-4A8C-8BCB-032334E40E5F}" srcOrd="2" destOrd="0" presId="urn:microsoft.com/office/officeart/2005/8/layout/hProcess4"/>
    <dgm:cxn modelId="{97AB42B7-61EE-4C24-A9F1-8BF6485D5616}" type="presParOf" srcId="{CFD4ACC7-D68C-4F54-9BBF-839E798E2FA3}" destId="{2EA5051C-9087-49FC-8979-2BBB779EEE5A}" srcOrd="3" destOrd="0" presId="urn:microsoft.com/office/officeart/2005/8/layout/hProcess4"/>
    <dgm:cxn modelId="{B0BFB796-D36E-43EA-890B-E720487ADA96}" type="presParOf" srcId="{CFD4ACC7-D68C-4F54-9BBF-839E798E2FA3}" destId="{76AD9A0B-BE3D-4884-8861-9C60F5041CB1}" srcOrd="4" destOrd="0" presId="urn:microsoft.com/office/officeart/2005/8/layout/hProcess4"/>
    <dgm:cxn modelId="{EE35B93F-3034-4219-99E7-CBABDBE4913F}" type="presParOf" srcId="{D3086A05-DE03-4AA2-8C60-4A53D3096E8D}" destId="{ACD1295F-1B4A-4599-BB86-292348CB5A10}" srcOrd="1" destOrd="0" presId="urn:microsoft.com/office/officeart/2005/8/layout/hProcess4"/>
    <dgm:cxn modelId="{CE5AD571-6C8D-42DE-A98C-78A474F185DD}" type="presParOf" srcId="{D3086A05-DE03-4AA2-8C60-4A53D3096E8D}" destId="{1C75D488-E66E-415F-A104-10E93B7D65BF}" srcOrd="2" destOrd="0" presId="urn:microsoft.com/office/officeart/2005/8/layout/hProcess4"/>
    <dgm:cxn modelId="{92DAD737-11BD-4A64-B4EC-0145C8BFEBC1}" type="presParOf" srcId="{1C75D488-E66E-415F-A104-10E93B7D65BF}" destId="{9D98D532-56BB-4C4C-AEF5-152688F14E42}" srcOrd="0" destOrd="0" presId="urn:microsoft.com/office/officeart/2005/8/layout/hProcess4"/>
    <dgm:cxn modelId="{677661C0-435F-4ACD-B655-136E0E4C3A51}" type="presParOf" srcId="{1C75D488-E66E-415F-A104-10E93B7D65BF}" destId="{0B462E6E-992E-4011-B5B7-E0BCCEE72C2F}" srcOrd="1" destOrd="0" presId="urn:microsoft.com/office/officeart/2005/8/layout/hProcess4"/>
    <dgm:cxn modelId="{901D85DC-B377-4C6F-84EB-C8AC78A1C0C2}" type="presParOf" srcId="{1C75D488-E66E-415F-A104-10E93B7D65BF}" destId="{D3AE20AC-8E09-4C27-8CD5-F45FF02E6E53}" srcOrd="2" destOrd="0" presId="urn:microsoft.com/office/officeart/2005/8/layout/hProcess4"/>
    <dgm:cxn modelId="{98537C7E-9B85-4238-AC12-9507FC6D0C1A}" type="presParOf" srcId="{1C75D488-E66E-415F-A104-10E93B7D65BF}" destId="{04FF6848-C7B1-4041-9084-565DE22DD8DD}" srcOrd="3" destOrd="0" presId="urn:microsoft.com/office/officeart/2005/8/layout/hProcess4"/>
    <dgm:cxn modelId="{12254E1F-5F28-4F00-BD38-8031ECC2051A}" type="presParOf" srcId="{1C75D488-E66E-415F-A104-10E93B7D65BF}" destId="{1B03D2FE-DCE6-4468-AFFB-FCD5E738D765}" srcOrd="4" destOrd="0" presId="urn:microsoft.com/office/officeart/2005/8/layout/hProcess4"/>
    <dgm:cxn modelId="{DBD75751-52C4-440F-9AAB-DFAD71AB9CA8}" type="presParOf" srcId="{D3086A05-DE03-4AA2-8C60-4A53D3096E8D}" destId="{B8F5C172-C7B7-4438-B79F-35307AE587A8}" srcOrd="3" destOrd="0" presId="urn:microsoft.com/office/officeart/2005/8/layout/hProcess4"/>
    <dgm:cxn modelId="{1E6CFE08-17CD-4C61-9709-4616661EE8DE}" type="presParOf" srcId="{D3086A05-DE03-4AA2-8C60-4A53D3096E8D}" destId="{71018A4E-57A6-4012-B55A-0F8342583D87}" srcOrd="4" destOrd="0" presId="urn:microsoft.com/office/officeart/2005/8/layout/hProcess4"/>
    <dgm:cxn modelId="{C997D06E-1E69-4FFE-A777-C7C132A7DDB9}" type="presParOf" srcId="{71018A4E-57A6-4012-B55A-0F8342583D87}" destId="{1160E64F-72A9-4FDD-BDBD-A7EF040A7829}" srcOrd="0" destOrd="0" presId="urn:microsoft.com/office/officeart/2005/8/layout/hProcess4"/>
    <dgm:cxn modelId="{670C7DA7-6023-481F-8827-939E052F7012}" type="presParOf" srcId="{71018A4E-57A6-4012-B55A-0F8342583D87}" destId="{906268C0-147E-4074-8880-D5CC04ECEF7F}" srcOrd="1" destOrd="0" presId="urn:microsoft.com/office/officeart/2005/8/layout/hProcess4"/>
    <dgm:cxn modelId="{98FAA2ED-7DB3-43EE-9972-497FD18B9F36}" type="presParOf" srcId="{71018A4E-57A6-4012-B55A-0F8342583D87}" destId="{FF59E799-8732-4E46-A92B-49074E9C6B32}" srcOrd="2" destOrd="0" presId="urn:microsoft.com/office/officeart/2005/8/layout/hProcess4"/>
    <dgm:cxn modelId="{FDC3AA29-21E5-400E-B518-A6FAAC60CB2C}" type="presParOf" srcId="{71018A4E-57A6-4012-B55A-0F8342583D87}" destId="{CE10E867-8F3D-459E-A58C-8035305B9DD9}" srcOrd="3" destOrd="0" presId="urn:microsoft.com/office/officeart/2005/8/layout/hProcess4"/>
    <dgm:cxn modelId="{A08B4A2E-1B8F-4B3B-8CD4-AE3CFD898DD2}" type="presParOf" srcId="{71018A4E-57A6-4012-B55A-0F8342583D87}" destId="{0DF47EB2-59AE-4554-948F-662BAA67F15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CC5A88-7A80-4F2B-9585-A6EAD7487740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E46D33-FC82-45C9-8625-32FD4240EE27}" type="pres">
      <dgm:prSet presAssocID="{B4CC5A88-7A80-4F2B-9585-A6EAD7487740}" presName="Name0" presStyleCnt="0">
        <dgm:presLayoutVars>
          <dgm:chMax val="2"/>
          <dgm:chPref val="2"/>
          <dgm:animLvl val="lvl"/>
        </dgm:presLayoutVars>
      </dgm:prSet>
      <dgm:spPr/>
    </dgm:pt>
  </dgm:ptLst>
  <dgm:cxnLst>
    <dgm:cxn modelId="{8B563DA3-7025-415E-979F-0C41EEE2A324}" type="presOf" srcId="{B4CC5A88-7A80-4F2B-9585-A6EAD7487740}" destId="{49E46D33-FC82-45C9-8625-32FD4240EE27}" srcOrd="0" destOrd="0" presId="urn:microsoft.com/office/officeart/2009/layout/ReverseList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2A86C9-ED36-428E-B274-97CF86EB4DA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97709-B5C9-434F-968F-0EFCF691E246}">
      <dgm:prSet phldrT="[Text]" phldr="0"/>
      <dgm:spPr/>
      <dgm:t>
        <a:bodyPr/>
        <a:lstStyle/>
        <a:p>
          <a:r>
            <a:rPr lang="en-US" dirty="0"/>
            <a:t>Pay the SEVIS 901 fee of $350 </a:t>
          </a:r>
        </a:p>
      </dgm:t>
    </dgm:pt>
    <dgm:pt modelId="{F25153C8-80C4-491C-A173-BC9845063154}" type="parTrans" cxnId="{9E96EBEA-4C18-41C0-B619-82902C2C9BE4}">
      <dgm:prSet/>
      <dgm:spPr/>
      <dgm:t>
        <a:bodyPr/>
        <a:lstStyle/>
        <a:p>
          <a:endParaRPr lang="en-US"/>
        </a:p>
      </dgm:t>
    </dgm:pt>
    <dgm:pt modelId="{4B05E1DD-EBEF-459B-9859-47F5AA00901B}" type="sibTrans" cxnId="{9E96EBEA-4C18-41C0-B619-82902C2C9BE4}">
      <dgm:prSet/>
      <dgm:spPr/>
      <dgm:t>
        <a:bodyPr/>
        <a:lstStyle/>
        <a:p>
          <a:endParaRPr lang="en-US"/>
        </a:p>
      </dgm:t>
    </dgm:pt>
    <dgm:pt modelId="{2A999EFA-B647-496C-AD6A-79E645905528}">
      <dgm:prSet phldrT="[Text]" phldr="0"/>
      <dgm:spPr/>
      <dgm:t>
        <a:bodyPr/>
        <a:lstStyle/>
        <a:p>
          <a:r>
            <a:rPr lang="en-US" dirty="0"/>
            <a:t>Complete the DS-160 application</a:t>
          </a:r>
        </a:p>
      </dgm:t>
    </dgm:pt>
    <dgm:pt modelId="{F7865C23-706A-4B2A-84E4-0CE3C83EA5E0}" type="parTrans" cxnId="{FA860942-8FE5-4F41-A440-0014C355F246}">
      <dgm:prSet/>
      <dgm:spPr/>
      <dgm:t>
        <a:bodyPr/>
        <a:lstStyle/>
        <a:p>
          <a:endParaRPr lang="en-US"/>
        </a:p>
      </dgm:t>
    </dgm:pt>
    <dgm:pt modelId="{A1B913B1-36CB-4FBB-84EA-25521F9425D5}" type="sibTrans" cxnId="{FA860942-8FE5-4F41-A440-0014C355F246}">
      <dgm:prSet/>
      <dgm:spPr/>
      <dgm:t>
        <a:bodyPr/>
        <a:lstStyle/>
        <a:p>
          <a:endParaRPr lang="en-US"/>
        </a:p>
      </dgm:t>
    </dgm:pt>
    <dgm:pt modelId="{0D814200-3A8B-4934-8946-0A8F2D571EFE}">
      <dgm:prSet phldrT="[Text]" phldr="0"/>
      <dgm:spPr/>
      <dgm:t>
        <a:bodyPr/>
        <a:lstStyle/>
        <a:p>
          <a:r>
            <a:rPr lang="en-US" dirty="0"/>
            <a:t>Schedule visa interview</a:t>
          </a:r>
        </a:p>
      </dgm:t>
    </dgm:pt>
    <dgm:pt modelId="{D1590820-C896-43BD-BAC7-DC5CCC0E97A3}" type="parTrans" cxnId="{2736C0FD-1B1C-4606-9CED-1E476A84BD5A}">
      <dgm:prSet/>
      <dgm:spPr/>
      <dgm:t>
        <a:bodyPr/>
        <a:lstStyle/>
        <a:p>
          <a:endParaRPr lang="en-US"/>
        </a:p>
      </dgm:t>
    </dgm:pt>
    <dgm:pt modelId="{B8010052-D2B4-452E-83F2-E218FBC6E743}" type="sibTrans" cxnId="{2736C0FD-1B1C-4606-9CED-1E476A84BD5A}">
      <dgm:prSet/>
      <dgm:spPr/>
      <dgm:t>
        <a:bodyPr/>
        <a:lstStyle/>
        <a:p>
          <a:endParaRPr lang="en-US"/>
        </a:p>
      </dgm:t>
    </dgm:pt>
    <dgm:pt modelId="{218B0207-BDDC-4EE3-9D86-74CD473F47AF}" type="pres">
      <dgm:prSet presAssocID="{A92A86C9-ED36-428E-B274-97CF86EB4DA6}" presName="CompostProcess" presStyleCnt="0">
        <dgm:presLayoutVars>
          <dgm:dir/>
          <dgm:resizeHandles val="exact"/>
        </dgm:presLayoutVars>
      </dgm:prSet>
      <dgm:spPr/>
    </dgm:pt>
    <dgm:pt modelId="{2088A7FD-FF5F-4CE9-92ED-F437A8B58C69}" type="pres">
      <dgm:prSet presAssocID="{A92A86C9-ED36-428E-B274-97CF86EB4DA6}" presName="arrow" presStyleLbl="bgShp" presStyleIdx="0" presStyleCnt="1"/>
      <dgm:spPr/>
    </dgm:pt>
    <dgm:pt modelId="{529DB0A9-4A43-4A31-8DA6-F935FC2E5282}" type="pres">
      <dgm:prSet presAssocID="{A92A86C9-ED36-428E-B274-97CF86EB4DA6}" presName="linearProcess" presStyleCnt="0"/>
      <dgm:spPr/>
    </dgm:pt>
    <dgm:pt modelId="{8944817C-A65A-41DB-BD93-C2B5CD40D066}" type="pres">
      <dgm:prSet presAssocID="{20497709-B5C9-434F-968F-0EFCF691E246}" presName="textNode" presStyleLbl="node1" presStyleIdx="0" presStyleCnt="3">
        <dgm:presLayoutVars>
          <dgm:bulletEnabled val="1"/>
        </dgm:presLayoutVars>
      </dgm:prSet>
      <dgm:spPr/>
    </dgm:pt>
    <dgm:pt modelId="{8CD035AD-716A-4D55-ACD0-405AE0A0C9DA}" type="pres">
      <dgm:prSet presAssocID="{4B05E1DD-EBEF-459B-9859-47F5AA00901B}" presName="sibTrans" presStyleCnt="0"/>
      <dgm:spPr/>
    </dgm:pt>
    <dgm:pt modelId="{6B31BB02-3457-4109-9645-CF3531FB5B8D}" type="pres">
      <dgm:prSet presAssocID="{2A999EFA-B647-496C-AD6A-79E645905528}" presName="textNode" presStyleLbl="node1" presStyleIdx="1" presStyleCnt="3">
        <dgm:presLayoutVars>
          <dgm:bulletEnabled val="1"/>
        </dgm:presLayoutVars>
      </dgm:prSet>
      <dgm:spPr/>
    </dgm:pt>
    <dgm:pt modelId="{25E0254A-1EA6-46FF-BEF8-79B14BD5D3BB}" type="pres">
      <dgm:prSet presAssocID="{A1B913B1-36CB-4FBB-84EA-25521F9425D5}" presName="sibTrans" presStyleCnt="0"/>
      <dgm:spPr/>
    </dgm:pt>
    <dgm:pt modelId="{4CF9594F-F379-4F42-A235-1396FCE34F55}" type="pres">
      <dgm:prSet presAssocID="{0D814200-3A8B-4934-8946-0A8F2D571EF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EEC72C08-D6FE-4CE1-B6F8-5B5F74CA486E}" type="presOf" srcId="{2A999EFA-B647-496C-AD6A-79E645905528}" destId="{6B31BB02-3457-4109-9645-CF3531FB5B8D}" srcOrd="0" destOrd="0" presId="urn:microsoft.com/office/officeart/2005/8/layout/hProcess9"/>
    <dgm:cxn modelId="{FA860942-8FE5-4F41-A440-0014C355F246}" srcId="{A92A86C9-ED36-428E-B274-97CF86EB4DA6}" destId="{2A999EFA-B647-496C-AD6A-79E645905528}" srcOrd="1" destOrd="0" parTransId="{F7865C23-706A-4B2A-84E4-0CE3C83EA5E0}" sibTransId="{A1B913B1-36CB-4FBB-84EA-25521F9425D5}"/>
    <dgm:cxn modelId="{2FE5AB49-8D32-4589-BDE8-9F1617DFB6F4}" type="presOf" srcId="{0D814200-3A8B-4934-8946-0A8F2D571EFE}" destId="{4CF9594F-F379-4F42-A235-1396FCE34F55}" srcOrd="0" destOrd="0" presId="urn:microsoft.com/office/officeart/2005/8/layout/hProcess9"/>
    <dgm:cxn modelId="{503CF657-A5D6-4BB4-BF70-29028094BBF5}" type="presOf" srcId="{A92A86C9-ED36-428E-B274-97CF86EB4DA6}" destId="{218B0207-BDDC-4EE3-9D86-74CD473F47AF}" srcOrd="0" destOrd="0" presId="urn:microsoft.com/office/officeart/2005/8/layout/hProcess9"/>
    <dgm:cxn modelId="{D204CE59-65EB-436A-808A-B5D8DA4DD83F}" type="presOf" srcId="{20497709-B5C9-434F-968F-0EFCF691E246}" destId="{8944817C-A65A-41DB-BD93-C2B5CD40D066}" srcOrd="0" destOrd="0" presId="urn:microsoft.com/office/officeart/2005/8/layout/hProcess9"/>
    <dgm:cxn modelId="{9E96EBEA-4C18-41C0-B619-82902C2C9BE4}" srcId="{A92A86C9-ED36-428E-B274-97CF86EB4DA6}" destId="{20497709-B5C9-434F-968F-0EFCF691E246}" srcOrd="0" destOrd="0" parTransId="{F25153C8-80C4-491C-A173-BC9845063154}" sibTransId="{4B05E1DD-EBEF-459B-9859-47F5AA00901B}"/>
    <dgm:cxn modelId="{2736C0FD-1B1C-4606-9CED-1E476A84BD5A}" srcId="{A92A86C9-ED36-428E-B274-97CF86EB4DA6}" destId="{0D814200-3A8B-4934-8946-0A8F2D571EFE}" srcOrd="2" destOrd="0" parTransId="{D1590820-C896-43BD-BAC7-DC5CCC0E97A3}" sibTransId="{B8010052-D2B4-452E-83F2-E218FBC6E743}"/>
    <dgm:cxn modelId="{13575FA0-0322-49AB-9FB5-E65FA46DB921}" type="presParOf" srcId="{218B0207-BDDC-4EE3-9D86-74CD473F47AF}" destId="{2088A7FD-FF5F-4CE9-92ED-F437A8B58C69}" srcOrd="0" destOrd="0" presId="urn:microsoft.com/office/officeart/2005/8/layout/hProcess9"/>
    <dgm:cxn modelId="{6553C03D-A2B3-4A8B-95BA-2BFD955EC78F}" type="presParOf" srcId="{218B0207-BDDC-4EE3-9D86-74CD473F47AF}" destId="{529DB0A9-4A43-4A31-8DA6-F935FC2E5282}" srcOrd="1" destOrd="0" presId="urn:microsoft.com/office/officeart/2005/8/layout/hProcess9"/>
    <dgm:cxn modelId="{3ED3E5A3-BD4F-4691-961B-607FA0081E5C}" type="presParOf" srcId="{529DB0A9-4A43-4A31-8DA6-F935FC2E5282}" destId="{8944817C-A65A-41DB-BD93-C2B5CD40D066}" srcOrd="0" destOrd="0" presId="urn:microsoft.com/office/officeart/2005/8/layout/hProcess9"/>
    <dgm:cxn modelId="{3C1EEAA5-4F9C-4B97-9472-35435797796E}" type="presParOf" srcId="{529DB0A9-4A43-4A31-8DA6-F935FC2E5282}" destId="{8CD035AD-716A-4D55-ACD0-405AE0A0C9DA}" srcOrd="1" destOrd="0" presId="urn:microsoft.com/office/officeart/2005/8/layout/hProcess9"/>
    <dgm:cxn modelId="{794424A9-04A7-4514-8544-2C7B490540D1}" type="presParOf" srcId="{529DB0A9-4A43-4A31-8DA6-F935FC2E5282}" destId="{6B31BB02-3457-4109-9645-CF3531FB5B8D}" srcOrd="2" destOrd="0" presId="urn:microsoft.com/office/officeart/2005/8/layout/hProcess9"/>
    <dgm:cxn modelId="{808A8E22-0E68-427C-BCFA-0EACBB6E2A42}" type="presParOf" srcId="{529DB0A9-4A43-4A31-8DA6-F935FC2E5282}" destId="{25E0254A-1EA6-46FF-BEF8-79B14BD5D3BB}" srcOrd="3" destOrd="0" presId="urn:microsoft.com/office/officeart/2005/8/layout/hProcess9"/>
    <dgm:cxn modelId="{975F9CB5-05B1-4CC2-A7A5-7D89EE66889B}" type="presParOf" srcId="{529DB0A9-4A43-4A31-8DA6-F935FC2E5282}" destId="{4CF9594F-F379-4F42-A235-1396FCE34F5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662BB5-706C-409A-9A53-04FC39600C3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A939D1-B53F-4262-B796-B07B765A03DF}">
      <dgm:prSet phldrT="[Text]" phldr="0" custT="1"/>
      <dgm:spPr/>
      <dgm:t>
        <a:bodyPr/>
        <a:lstStyle/>
        <a:p>
          <a:r>
            <a:rPr lang="en-US" sz="3200" dirty="0"/>
            <a:t>Passport</a:t>
          </a:r>
        </a:p>
      </dgm:t>
    </dgm:pt>
    <dgm:pt modelId="{2A1725B6-6021-46E9-9435-C16E56AE4E95}" type="parTrans" cxnId="{6A4DF554-21D7-432B-A217-71CD6D6021C6}">
      <dgm:prSet/>
      <dgm:spPr/>
      <dgm:t>
        <a:bodyPr/>
        <a:lstStyle/>
        <a:p>
          <a:endParaRPr lang="en-US"/>
        </a:p>
      </dgm:t>
    </dgm:pt>
    <dgm:pt modelId="{708A6511-450A-4C10-A694-DD76E670ABAF}" type="sibTrans" cxnId="{6A4DF554-21D7-432B-A217-71CD6D6021C6}">
      <dgm:prSet/>
      <dgm:spPr/>
      <dgm:t>
        <a:bodyPr/>
        <a:lstStyle/>
        <a:p>
          <a:endParaRPr lang="en-US"/>
        </a:p>
      </dgm:t>
    </dgm:pt>
    <dgm:pt modelId="{59206DD9-9908-4239-A228-5E8490A5E0A2}">
      <dgm:prSet phldrT="[Text]" phldr="0" custT="1"/>
      <dgm:spPr/>
      <dgm:t>
        <a:bodyPr/>
        <a:lstStyle/>
        <a:p>
          <a:r>
            <a:rPr lang="en-US" sz="2800" dirty="0"/>
            <a:t>Valid 6 months into the future</a:t>
          </a:r>
        </a:p>
      </dgm:t>
    </dgm:pt>
    <dgm:pt modelId="{7717034A-000B-4ECC-A125-EDEB99158E36}" type="parTrans" cxnId="{A7CDB0C0-06D1-4A03-8940-0D1E3E10FED5}">
      <dgm:prSet/>
      <dgm:spPr/>
      <dgm:t>
        <a:bodyPr/>
        <a:lstStyle/>
        <a:p>
          <a:endParaRPr lang="en-US"/>
        </a:p>
      </dgm:t>
    </dgm:pt>
    <dgm:pt modelId="{A6EA2352-48DE-4D1F-A9D0-6938B7ABD1AB}" type="sibTrans" cxnId="{A7CDB0C0-06D1-4A03-8940-0D1E3E10FED5}">
      <dgm:prSet/>
      <dgm:spPr/>
      <dgm:t>
        <a:bodyPr/>
        <a:lstStyle/>
        <a:p>
          <a:endParaRPr lang="en-US"/>
        </a:p>
      </dgm:t>
    </dgm:pt>
    <dgm:pt modelId="{A907B894-5AE5-4D43-8104-FEFAEA2441D7}">
      <dgm:prSet phldrT="[Text]" phldr="0" custT="1"/>
      <dgm:spPr/>
      <dgm:t>
        <a:bodyPr/>
        <a:lstStyle/>
        <a:p>
          <a:r>
            <a:rPr lang="en-US" sz="3200" dirty="0"/>
            <a:t>MTSU Acceptance Letter</a:t>
          </a:r>
        </a:p>
      </dgm:t>
    </dgm:pt>
    <dgm:pt modelId="{274ED271-A559-43F3-8BD1-A827B89A9DBD}" type="parTrans" cxnId="{7CB4C52B-164F-4F08-97EB-A4FDA025984D}">
      <dgm:prSet/>
      <dgm:spPr/>
      <dgm:t>
        <a:bodyPr/>
        <a:lstStyle/>
        <a:p>
          <a:endParaRPr lang="en-US"/>
        </a:p>
      </dgm:t>
    </dgm:pt>
    <dgm:pt modelId="{B4277E11-7E36-4D7E-B58D-79EDA3BDCAF1}" type="sibTrans" cxnId="{7CB4C52B-164F-4F08-97EB-A4FDA025984D}">
      <dgm:prSet/>
      <dgm:spPr/>
      <dgm:t>
        <a:bodyPr/>
        <a:lstStyle/>
        <a:p>
          <a:endParaRPr lang="en-US"/>
        </a:p>
      </dgm:t>
    </dgm:pt>
    <dgm:pt modelId="{D8291A15-1BF2-48BC-9D9D-85118BACFDAB}">
      <dgm:prSet phldrT="[Text]" phldr="0" custT="1"/>
      <dgm:spPr/>
      <dgm:t>
        <a:bodyPr/>
        <a:lstStyle/>
        <a:p>
          <a:r>
            <a:rPr lang="en-US" sz="2800" dirty="0"/>
            <a:t>Major, Start date</a:t>
          </a:r>
        </a:p>
      </dgm:t>
    </dgm:pt>
    <dgm:pt modelId="{5B1BFB69-E185-421D-86EB-965B079C3020}" type="parTrans" cxnId="{416D7BDC-C6CE-4EA3-940D-6DA350994575}">
      <dgm:prSet/>
      <dgm:spPr/>
      <dgm:t>
        <a:bodyPr/>
        <a:lstStyle/>
        <a:p>
          <a:endParaRPr lang="en-US"/>
        </a:p>
      </dgm:t>
    </dgm:pt>
    <dgm:pt modelId="{81091667-D262-4846-8B68-398E7306AC40}" type="sibTrans" cxnId="{416D7BDC-C6CE-4EA3-940D-6DA350994575}">
      <dgm:prSet/>
      <dgm:spPr/>
      <dgm:t>
        <a:bodyPr/>
        <a:lstStyle/>
        <a:p>
          <a:endParaRPr lang="en-US"/>
        </a:p>
      </dgm:t>
    </dgm:pt>
    <dgm:pt modelId="{1545B996-1782-453E-97E5-E3CAC38F5D90}">
      <dgm:prSet phldrT="[Text]" phldr="0" custT="1"/>
      <dgm:spPr/>
      <dgm:t>
        <a:bodyPr/>
        <a:lstStyle/>
        <a:p>
          <a:r>
            <a:rPr lang="en-US" sz="3200" dirty="0"/>
            <a:t>Financial Documents</a:t>
          </a:r>
        </a:p>
      </dgm:t>
    </dgm:pt>
    <dgm:pt modelId="{A0AF3823-DF86-4CD1-A634-9E6A0C232A9D}" type="parTrans" cxnId="{296F941F-8F3F-4EC0-BB80-343EB02A1796}">
      <dgm:prSet/>
      <dgm:spPr/>
      <dgm:t>
        <a:bodyPr/>
        <a:lstStyle/>
        <a:p>
          <a:endParaRPr lang="en-US"/>
        </a:p>
      </dgm:t>
    </dgm:pt>
    <dgm:pt modelId="{B79E483F-F318-47C4-AA39-A5C2C7769BB4}" type="sibTrans" cxnId="{296F941F-8F3F-4EC0-BB80-343EB02A1796}">
      <dgm:prSet/>
      <dgm:spPr/>
      <dgm:t>
        <a:bodyPr/>
        <a:lstStyle/>
        <a:p>
          <a:endParaRPr lang="en-US"/>
        </a:p>
      </dgm:t>
    </dgm:pt>
    <dgm:pt modelId="{882A6F6F-EDA7-4A3F-B3B0-9260A21D074C}">
      <dgm:prSet phldrT="[Text]" phldr="0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Bank Statement, Graduate Assistant Letter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800" dirty="0"/>
            <a:t>Scholarship offer letter</a:t>
          </a:r>
        </a:p>
      </dgm:t>
    </dgm:pt>
    <dgm:pt modelId="{3524FDD7-ED1C-4F1A-AFDF-75C7B4C98769}" type="parTrans" cxnId="{33B3BF63-3AA4-4187-98FB-9EDB2BFF959C}">
      <dgm:prSet/>
      <dgm:spPr/>
      <dgm:t>
        <a:bodyPr/>
        <a:lstStyle/>
        <a:p>
          <a:endParaRPr lang="en-US"/>
        </a:p>
      </dgm:t>
    </dgm:pt>
    <dgm:pt modelId="{E70572AB-806E-42A0-9826-C5CE9448AD43}" type="sibTrans" cxnId="{33B3BF63-3AA4-4187-98FB-9EDB2BFF959C}">
      <dgm:prSet/>
      <dgm:spPr/>
      <dgm:t>
        <a:bodyPr/>
        <a:lstStyle/>
        <a:p>
          <a:endParaRPr lang="en-US"/>
        </a:p>
      </dgm:t>
    </dgm:pt>
    <dgm:pt modelId="{1FE2ED4D-7787-43B1-82E8-380256D7A9ED}">
      <dgm:prSet phldrT="[Text]" phldr="0"/>
      <dgm:spPr/>
      <dgm:t>
        <a:bodyPr/>
        <a:lstStyle/>
        <a:p>
          <a:endParaRPr lang="en-US" dirty="0"/>
        </a:p>
      </dgm:t>
    </dgm:pt>
    <dgm:pt modelId="{578559B5-84C9-413E-846F-A65317A982ED}" type="parTrans" cxnId="{EB1230BE-0E62-466F-B383-2E19D4F234BE}">
      <dgm:prSet/>
      <dgm:spPr/>
      <dgm:t>
        <a:bodyPr/>
        <a:lstStyle/>
        <a:p>
          <a:endParaRPr lang="en-US"/>
        </a:p>
      </dgm:t>
    </dgm:pt>
    <dgm:pt modelId="{144FBAB0-4945-4849-8693-16FFCB0706DB}" type="sibTrans" cxnId="{EB1230BE-0E62-466F-B383-2E19D4F234BE}">
      <dgm:prSet/>
      <dgm:spPr/>
      <dgm:t>
        <a:bodyPr/>
        <a:lstStyle/>
        <a:p>
          <a:endParaRPr lang="en-US"/>
        </a:p>
      </dgm:t>
    </dgm:pt>
    <dgm:pt modelId="{8D8AA34F-0810-4AAF-8CB3-684867A36357}" type="pres">
      <dgm:prSet presAssocID="{40662BB5-706C-409A-9A53-04FC39600C34}" presName="Name0" presStyleCnt="0">
        <dgm:presLayoutVars>
          <dgm:dir/>
          <dgm:animLvl val="lvl"/>
          <dgm:resizeHandles val="exact"/>
        </dgm:presLayoutVars>
      </dgm:prSet>
      <dgm:spPr/>
    </dgm:pt>
    <dgm:pt modelId="{22045579-1FA9-46D0-B26B-DE1C30A730B9}" type="pres">
      <dgm:prSet presAssocID="{1545B996-1782-453E-97E5-E3CAC38F5D90}" presName="boxAndChildren" presStyleCnt="0"/>
      <dgm:spPr/>
    </dgm:pt>
    <dgm:pt modelId="{DE301675-4557-4830-879F-6DF031DC994D}" type="pres">
      <dgm:prSet presAssocID="{1545B996-1782-453E-97E5-E3CAC38F5D90}" presName="parentTextBox" presStyleLbl="node1" presStyleIdx="0" presStyleCnt="3"/>
      <dgm:spPr/>
    </dgm:pt>
    <dgm:pt modelId="{D3DD53AF-A4F5-4CE6-8C4A-F319CEBFADAA}" type="pres">
      <dgm:prSet presAssocID="{1545B996-1782-453E-97E5-E3CAC38F5D90}" presName="entireBox" presStyleLbl="node1" presStyleIdx="0" presStyleCnt="3"/>
      <dgm:spPr/>
    </dgm:pt>
    <dgm:pt modelId="{180CE93A-2F8D-4A98-8206-454DE6A9300A}" type="pres">
      <dgm:prSet presAssocID="{1545B996-1782-453E-97E5-E3CAC38F5D90}" presName="descendantBox" presStyleCnt="0"/>
      <dgm:spPr/>
    </dgm:pt>
    <dgm:pt modelId="{7F2C84DF-6A1C-4FE5-A404-D444240A0F4D}" type="pres">
      <dgm:prSet presAssocID="{882A6F6F-EDA7-4A3F-B3B0-9260A21D074C}" presName="childTextBox" presStyleLbl="fgAccFollowNode1" presStyleIdx="0" presStyleCnt="4" custScaleX="2000000" custScaleY="138587" custLinFactNeighborX="-896" custLinFactNeighborY="33574">
        <dgm:presLayoutVars>
          <dgm:bulletEnabled val="1"/>
        </dgm:presLayoutVars>
      </dgm:prSet>
      <dgm:spPr/>
    </dgm:pt>
    <dgm:pt modelId="{72B9DD43-D697-4A28-B574-07FDAE6A8686}" type="pres">
      <dgm:prSet presAssocID="{1FE2ED4D-7787-43B1-82E8-380256D7A9ED}" presName="childTextBox" presStyleLbl="fgAccFollowNode1" presStyleIdx="1" presStyleCnt="4" custScaleX="20923">
        <dgm:presLayoutVars>
          <dgm:bulletEnabled val="1"/>
        </dgm:presLayoutVars>
      </dgm:prSet>
      <dgm:spPr/>
    </dgm:pt>
    <dgm:pt modelId="{7255ADD8-E643-45AC-9F28-7F29DA940C10}" type="pres">
      <dgm:prSet presAssocID="{B4277E11-7E36-4D7E-B58D-79EDA3BDCAF1}" presName="sp" presStyleCnt="0"/>
      <dgm:spPr/>
    </dgm:pt>
    <dgm:pt modelId="{2003F362-F277-4273-A48D-C3C487148402}" type="pres">
      <dgm:prSet presAssocID="{A907B894-5AE5-4D43-8104-FEFAEA2441D7}" presName="arrowAndChildren" presStyleCnt="0"/>
      <dgm:spPr/>
    </dgm:pt>
    <dgm:pt modelId="{C4405956-1754-4897-BEFB-81C804F85EF9}" type="pres">
      <dgm:prSet presAssocID="{A907B894-5AE5-4D43-8104-FEFAEA2441D7}" presName="parentTextArrow" presStyleLbl="node1" presStyleIdx="0" presStyleCnt="3"/>
      <dgm:spPr/>
    </dgm:pt>
    <dgm:pt modelId="{B95AF606-C698-42C4-A26E-926020BD5666}" type="pres">
      <dgm:prSet presAssocID="{A907B894-5AE5-4D43-8104-FEFAEA2441D7}" presName="arrow" presStyleLbl="node1" presStyleIdx="1" presStyleCnt="3"/>
      <dgm:spPr/>
    </dgm:pt>
    <dgm:pt modelId="{6F9EC1EC-C900-4142-91B6-E488B5F8D299}" type="pres">
      <dgm:prSet presAssocID="{A907B894-5AE5-4D43-8104-FEFAEA2441D7}" presName="descendantArrow" presStyleCnt="0"/>
      <dgm:spPr/>
    </dgm:pt>
    <dgm:pt modelId="{36EA0EBB-1C88-419A-8526-A11B9D169AD6}" type="pres">
      <dgm:prSet presAssocID="{D8291A15-1BF2-48BC-9D9D-85118BACFDAB}" presName="childTextArrow" presStyleLbl="fgAccFollowNode1" presStyleIdx="2" presStyleCnt="4">
        <dgm:presLayoutVars>
          <dgm:bulletEnabled val="1"/>
        </dgm:presLayoutVars>
      </dgm:prSet>
      <dgm:spPr/>
    </dgm:pt>
    <dgm:pt modelId="{61D4AF73-13BB-4ABA-A085-4667C660018B}" type="pres">
      <dgm:prSet presAssocID="{708A6511-450A-4C10-A694-DD76E670ABAF}" presName="sp" presStyleCnt="0"/>
      <dgm:spPr/>
    </dgm:pt>
    <dgm:pt modelId="{3269486E-3C9B-4424-AB17-6A4F41827531}" type="pres">
      <dgm:prSet presAssocID="{E4A939D1-B53F-4262-B796-B07B765A03DF}" presName="arrowAndChildren" presStyleCnt="0"/>
      <dgm:spPr/>
    </dgm:pt>
    <dgm:pt modelId="{1DC039C0-E2C1-47A4-9A82-F6001C8B41F0}" type="pres">
      <dgm:prSet presAssocID="{E4A939D1-B53F-4262-B796-B07B765A03DF}" presName="parentTextArrow" presStyleLbl="node1" presStyleIdx="1" presStyleCnt="3"/>
      <dgm:spPr/>
    </dgm:pt>
    <dgm:pt modelId="{0174B578-E7F5-4281-9AB8-2F59F3E8984D}" type="pres">
      <dgm:prSet presAssocID="{E4A939D1-B53F-4262-B796-B07B765A03DF}" presName="arrow" presStyleLbl="node1" presStyleIdx="2" presStyleCnt="3" custLinFactNeighborY="-174"/>
      <dgm:spPr/>
    </dgm:pt>
    <dgm:pt modelId="{B12A18EE-4585-43A0-A6A8-5F8AD8C3E6D7}" type="pres">
      <dgm:prSet presAssocID="{E4A939D1-B53F-4262-B796-B07B765A03DF}" presName="descendantArrow" presStyleCnt="0"/>
      <dgm:spPr/>
    </dgm:pt>
    <dgm:pt modelId="{64C06089-4258-43E5-8811-4C09CACBD197}" type="pres">
      <dgm:prSet presAssocID="{59206DD9-9908-4239-A228-5E8490A5E0A2}" presName="childTextArrow" presStyleLbl="fgAccFollowNode1" presStyleIdx="3" presStyleCnt="4" custLinFactNeighborX="-10038" custLinFactNeighborY="9140">
        <dgm:presLayoutVars>
          <dgm:bulletEnabled val="1"/>
        </dgm:presLayoutVars>
      </dgm:prSet>
      <dgm:spPr/>
    </dgm:pt>
  </dgm:ptLst>
  <dgm:cxnLst>
    <dgm:cxn modelId="{AD56C012-E2B7-4C6F-A1E3-B14DD5D92BDF}" type="presOf" srcId="{1545B996-1782-453E-97E5-E3CAC38F5D90}" destId="{D3DD53AF-A4F5-4CE6-8C4A-F319CEBFADAA}" srcOrd="1" destOrd="0" presId="urn:microsoft.com/office/officeart/2005/8/layout/process4"/>
    <dgm:cxn modelId="{296F941F-8F3F-4EC0-BB80-343EB02A1796}" srcId="{40662BB5-706C-409A-9A53-04FC39600C34}" destId="{1545B996-1782-453E-97E5-E3CAC38F5D90}" srcOrd="2" destOrd="0" parTransId="{A0AF3823-DF86-4CD1-A634-9E6A0C232A9D}" sibTransId="{B79E483F-F318-47C4-AA39-A5C2C7769BB4}"/>
    <dgm:cxn modelId="{7CB4C52B-164F-4F08-97EB-A4FDA025984D}" srcId="{40662BB5-706C-409A-9A53-04FC39600C34}" destId="{A907B894-5AE5-4D43-8104-FEFAEA2441D7}" srcOrd="1" destOrd="0" parTransId="{274ED271-A559-43F3-8BD1-A827B89A9DBD}" sibTransId="{B4277E11-7E36-4D7E-B58D-79EDA3BDCAF1}"/>
    <dgm:cxn modelId="{0EFF9C3F-337F-4A31-A728-B0FFC4D7DE23}" type="presOf" srcId="{1FE2ED4D-7787-43B1-82E8-380256D7A9ED}" destId="{72B9DD43-D697-4A28-B574-07FDAE6A8686}" srcOrd="0" destOrd="0" presId="urn:microsoft.com/office/officeart/2005/8/layout/process4"/>
    <dgm:cxn modelId="{4D4A355E-34FD-48C3-8124-E1F90005B7D7}" type="presOf" srcId="{59206DD9-9908-4239-A228-5E8490A5E0A2}" destId="{64C06089-4258-43E5-8811-4C09CACBD197}" srcOrd="0" destOrd="0" presId="urn:microsoft.com/office/officeart/2005/8/layout/process4"/>
    <dgm:cxn modelId="{33B3BF63-3AA4-4187-98FB-9EDB2BFF959C}" srcId="{1545B996-1782-453E-97E5-E3CAC38F5D90}" destId="{882A6F6F-EDA7-4A3F-B3B0-9260A21D074C}" srcOrd="0" destOrd="0" parTransId="{3524FDD7-ED1C-4F1A-AFDF-75C7B4C98769}" sibTransId="{E70572AB-806E-42A0-9826-C5CE9448AD43}"/>
    <dgm:cxn modelId="{98795F4A-4C63-4AE1-81C6-8B3CEC856155}" type="presOf" srcId="{E4A939D1-B53F-4262-B796-B07B765A03DF}" destId="{1DC039C0-E2C1-47A4-9A82-F6001C8B41F0}" srcOrd="0" destOrd="0" presId="urn:microsoft.com/office/officeart/2005/8/layout/process4"/>
    <dgm:cxn modelId="{A344F671-298E-4EA3-9B85-40E8FF7159DE}" type="presOf" srcId="{1545B996-1782-453E-97E5-E3CAC38F5D90}" destId="{DE301675-4557-4830-879F-6DF031DC994D}" srcOrd="0" destOrd="0" presId="urn:microsoft.com/office/officeart/2005/8/layout/process4"/>
    <dgm:cxn modelId="{6A4DF554-21D7-432B-A217-71CD6D6021C6}" srcId="{40662BB5-706C-409A-9A53-04FC39600C34}" destId="{E4A939D1-B53F-4262-B796-B07B765A03DF}" srcOrd="0" destOrd="0" parTransId="{2A1725B6-6021-46E9-9435-C16E56AE4E95}" sibTransId="{708A6511-450A-4C10-A694-DD76E670ABAF}"/>
    <dgm:cxn modelId="{9C48248D-64E1-48C2-80E9-D857BB2666BA}" type="presOf" srcId="{40662BB5-706C-409A-9A53-04FC39600C34}" destId="{8D8AA34F-0810-4AAF-8CB3-684867A36357}" srcOrd="0" destOrd="0" presId="urn:microsoft.com/office/officeart/2005/8/layout/process4"/>
    <dgm:cxn modelId="{5B6FCEA2-8226-4700-8407-FB4287983ECB}" type="presOf" srcId="{A907B894-5AE5-4D43-8104-FEFAEA2441D7}" destId="{B95AF606-C698-42C4-A26E-926020BD5666}" srcOrd="1" destOrd="0" presId="urn:microsoft.com/office/officeart/2005/8/layout/process4"/>
    <dgm:cxn modelId="{EB1230BE-0E62-466F-B383-2E19D4F234BE}" srcId="{1545B996-1782-453E-97E5-E3CAC38F5D90}" destId="{1FE2ED4D-7787-43B1-82E8-380256D7A9ED}" srcOrd="1" destOrd="0" parTransId="{578559B5-84C9-413E-846F-A65317A982ED}" sibTransId="{144FBAB0-4945-4849-8693-16FFCB0706DB}"/>
    <dgm:cxn modelId="{A7CDB0C0-06D1-4A03-8940-0D1E3E10FED5}" srcId="{E4A939D1-B53F-4262-B796-B07B765A03DF}" destId="{59206DD9-9908-4239-A228-5E8490A5E0A2}" srcOrd="0" destOrd="0" parTransId="{7717034A-000B-4ECC-A125-EDEB99158E36}" sibTransId="{A6EA2352-48DE-4D1F-A9D0-6938B7ABD1AB}"/>
    <dgm:cxn modelId="{860D9EC1-0A08-4A74-8ED9-F0AE5251735A}" type="presOf" srcId="{882A6F6F-EDA7-4A3F-B3B0-9260A21D074C}" destId="{7F2C84DF-6A1C-4FE5-A404-D444240A0F4D}" srcOrd="0" destOrd="0" presId="urn:microsoft.com/office/officeart/2005/8/layout/process4"/>
    <dgm:cxn modelId="{509168C3-8FF4-4367-A34B-D63732A4FF13}" type="presOf" srcId="{D8291A15-1BF2-48BC-9D9D-85118BACFDAB}" destId="{36EA0EBB-1C88-419A-8526-A11B9D169AD6}" srcOrd="0" destOrd="0" presId="urn:microsoft.com/office/officeart/2005/8/layout/process4"/>
    <dgm:cxn modelId="{416D7BDC-C6CE-4EA3-940D-6DA350994575}" srcId="{A907B894-5AE5-4D43-8104-FEFAEA2441D7}" destId="{D8291A15-1BF2-48BC-9D9D-85118BACFDAB}" srcOrd="0" destOrd="0" parTransId="{5B1BFB69-E185-421D-86EB-965B079C3020}" sibTransId="{81091667-D262-4846-8B68-398E7306AC40}"/>
    <dgm:cxn modelId="{21BA1EE2-5004-45D5-A9D7-49FC62D70E20}" type="presOf" srcId="{A907B894-5AE5-4D43-8104-FEFAEA2441D7}" destId="{C4405956-1754-4897-BEFB-81C804F85EF9}" srcOrd="0" destOrd="0" presId="urn:microsoft.com/office/officeart/2005/8/layout/process4"/>
    <dgm:cxn modelId="{951813F6-7D36-437A-AB0A-7F223C6FFA06}" type="presOf" srcId="{E4A939D1-B53F-4262-B796-B07B765A03DF}" destId="{0174B578-E7F5-4281-9AB8-2F59F3E8984D}" srcOrd="1" destOrd="0" presId="urn:microsoft.com/office/officeart/2005/8/layout/process4"/>
    <dgm:cxn modelId="{58C79818-8118-45E0-A56C-FF40A8D14872}" type="presParOf" srcId="{8D8AA34F-0810-4AAF-8CB3-684867A36357}" destId="{22045579-1FA9-46D0-B26B-DE1C30A730B9}" srcOrd="0" destOrd="0" presId="urn:microsoft.com/office/officeart/2005/8/layout/process4"/>
    <dgm:cxn modelId="{4B96A919-6557-4F29-9EB5-83AB2126DA1F}" type="presParOf" srcId="{22045579-1FA9-46D0-B26B-DE1C30A730B9}" destId="{DE301675-4557-4830-879F-6DF031DC994D}" srcOrd="0" destOrd="0" presId="urn:microsoft.com/office/officeart/2005/8/layout/process4"/>
    <dgm:cxn modelId="{55662C1F-CA03-467E-B594-55AC0A843683}" type="presParOf" srcId="{22045579-1FA9-46D0-B26B-DE1C30A730B9}" destId="{D3DD53AF-A4F5-4CE6-8C4A-F319CEBFADAA}" srcOrd="1" destOrd="0" presId="urn:microsoft.com/office/officeart/2005/8/layout/process4"/>
    <dgm:cxn modelId="{F616A747-6C20-42FF-996B-E0F1DB8C6134}" type="presParOf" srcId="{22045579-1FA9-46D0-B26B-DE1C30A730B9}" destId="{180CE93A-2F8D-4A98-8206-454DE6A9300A}" srcOrd="2" destOrd="0" presId="urn:microsoft.com/office/officeart/2005/8/layout/process4"/>
    <dgm:cxn modelId="{45B7ACD9-B447-483F-9B74-0434D1F42B5A}" type="presParOf" srcId="{180CE93A-2F8D-4A98-8206-454DE6A9300A}" destId="{7F2C84DF-6A1C-4FE5-A404-D444240A0F4D}" srcOrd="0" destOrd="0" presId="urn:microsoft.com/office/officeart/2005/8/layout/process4"/>
    <dgm:cxn modelId="{E76F732D-1266-424D-AAD2-EAB2058886D9}" type="presParOf" srcId="{180CE93A-2F8D-4A98-8206-454DE6A9300A}" destId="{72B9DD43-D697-4A28-B574-07FDAE6A8686}" srcOrd="1" destOrd="0" presId="urn:microsoft.com/office/officeart/2005/8/layout/process4"/>
    <dgm:cxn modelId="{C2B3A729-7B20-4D60-89D3-1E95A069BFEB}" type="presParOf" srcId="{8D8AA34F-0810-4AAF-8CB3-684867A36357}" destId="{7255ADD8-E643-45AC-9F28-7F29DA940C10}" srcOrd="1" destOrd="0" presId="urn:microsoft.com/office/officeart/2005/8/layout/process4"/>
    <dgm:cxn modelId="{06F7E29C-B310-4554-8CF4-1CBCF64E0808}" type="presParOf" srcId="{8D8AA34F-0810-4AAF-8CB3-684867A36357}" destId="{2003F362-F277-4273-A48D-C3C487148402}" srcOrd="2" destOrd="0" presId="urn:microsoft.com/office/officeart/2005/8/layout/process4"/>
    <dgm:cxn modelId="{B7D2B4CF-9979-4815-A8B4-F5AE46ADF9AC}" type="presParOf" srcId="{2003F362-F277-4273-A48D-C3C487148402}" destId="{C4405956-1754-4897-BEFB-81C804F85EF9}" srcOrd="0" destOrd="0" presId="urn:microsoft.com/office/officeart/2005/8/layout/process4"/>
    <dgm:cxn modelId="{0BA3B628-D893-4A3A-9189-0C798D569CC1}" type="presParOf" srcId="{2003F362-F277-4273-A48D-C3C487148402}" destId="{B95AF606-C698-42C4-A26E-926020BD5666}" srcOrd="1" destOrd="0" presId="urn:microsoft.com/office/officeart/2005/8/layout/process4"/>
    <dgm:cxn modelId="{CD4FBB66-651C-4E20-915C-1AD889BB77DA}" type="presParOf" srcId="{2003F362-F277-4273-A48D-C3C487148402}" destId="{6F9EC1EC-C900-4142-91B6-E488B5F8D299}" srcOrd="2" destOrd="0" presId="urn:microsoft.com/office/officeart/2005/8/layout/process4"/>
    <dgm:cxn modelId="{E8DC42D3-9738-4FAE-830F-B00B6C3687F8}" type="presParOf" srcId="{6F9EC1EC-C900-4142-91B6-E488B5F8D299}" destId="{36EA0EBB-1C88-419A-8526-A11B9D169AD6}" srcOrd="0" destOrd="0" presId="urn:microsoft.com/office/officeart/2005/8/layout/process4"/>
    <dgm:cxn modelId="{66C3E049-DBFC-477F-A055-49376CB2DE98}" type="presParOf" srcId="{8D8AA34F-0810-4AAF-8CB3-684867A36357}" destId="{61D4AF73-13BB-4ABA-A085-4667C660018B}" srcOrd="3" destOrd="0" presId="urn:microsoft.com/office/officeart/2005/8/layout/process4"/>
    <dgm:cxn modelId="{ED8E202C-60CD-4B2D-BF3C-D6B543F8E176}" type="presParOf" srcId="{8D8AA34F-0810-4AAF-8CB3-684867A36357}" destId="{3269486E-3C9B-4424-AB17-6A4F41827531}" srcOrd="4" destOrd="0" presId="urn:microsoft.com/office/officeart/2005/8/layout/process4"/>
    <dgm:cxn modelId="{5E875326-E048-4423-8EEB-0664ECD7BD47}" type="presParOf" srcId="{3269486E-3C9B-4424-AB17-6A4F41827531}" destId="{1DC039C0-E2C1-47A4-9A82-F6001C8B41F0}" srcOrd="0" destOrd="0" presId="urn:microsoft.com/office/officeart/2005/8/layout/process4"/>
    <dgm:cxn modelId="{A909C74B-C9B6-457E-9356-D25EF756C22A}" type="presParOf" srcId="{3269486E-3C9B-4424-AB17-6A4F41827531}" destId="{0174B578-E7F5-4281-9AB8-2F59F3E8984D}" srcOrd="1" destOrd="0" presId="urn:microsoft.com/office/officeart/2005/8/layout/process4"/>
    <dgm:cxn modelId="{19896836-876C-407D-901D-FD1772E06937}" type="presParOf" srcId="{3269486E-3C9B-4424-AB17-6A4F41827531}" destId="{B12A18EE-4585-43A0-A6A8-5F8AD8C3E6D7}" srcOrd="2" destOrd="0" presId="urn:microsoft.com/office/officeart/2005/8/layout/process4"/>
    <dgm:cxn modelId="{63783925-C1B6-486A-B5B9-AAFA6D289E83}" type="presParOf" srcId="{B12A18EE-4585-43A0-A6A8-5F8AD8C3E6D7}" destId="{64C06089-4258-43E5-8811-4C09CACBD19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3262401-29B0-441A-86C6-A89AD509BDE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B35FE-1C28-466D-B8DC-0BD70712F7C4}">
      <dgm:prSet phldrT="[Text]" phldr="0"/>
      <dgm:spPr/>
      <dgm:t>
        <a:bodyPr/>
        <a:lstStyle/>
        <a:p>
          <a:r>
            <a:rPr lang="en-US" dirty="0"/>
            <a:t>Where and what are you studying?</a:t>
          </a:r>
        </a:p>
      </dgm:t>
    </dgm:pt>
    <dgm:pt modelId="{E46BE6A2-F72A-4D52-A6FB-2D9E2683AFDE}" type="parTrans" cxnId="{2C073572-7FD5-42F6-A78F-0DEF6F74BD19}">
      <dgm:prSet/>
      <dgm:spPr/>
      <dgm:t>
        <a:bodyPr/>
        <a:lstStyle/>
        <a:p>
          <a:endParaRPr lang="en-US"/>
        </a:p>
      </dgm:t>
    </dgm:pt>
    <dgm:pt modelId="{6A349456-41FB-4EB2-A054-45C0BFF2E965}" type="sibTrans" cxnId="{2C073572-7FD5-42F6-A78F-0DEF6F74BD19}">
      <dgm:prSet/>
      <dgm:spPr/>
      <dgm:t>
        <a:bodyPr/>
        <a:lstStyle/>
        <a:p>
          <a:endParaRPr lang="en-US"/>
        </a:p>
      </dgm:t>
    </dgm:pt>
    <dgm:pt modelId="{89F8EBAF-CD28-4B76-8C8B-1FE277ACE715}">
      <dgm:prSet phldrT="[Text]" phldr="0"/>
      <dgm:spPr/>
      <dgm:t>
        <a:bodyPr/>
        <a:lstStyle/>
        <a:p>
          <a:r>
            <a:rPr lang="en-US" dirty="0"/>
            <a:t>Why USA? Why MTSU?</a:t>
          </a:r>
        </a:p>
      </dgm:t>
    </dgm:pt>
    <dgm:pt modelId="{5C744E9D-118F-4EF0-A378-5C0DD4A3B51A}" type="parTrans" cxnId="{F3871294-5C01-4C26-8D3D-35FB5AF92514}">
      <dgm:prSet/>
      <dgm:spPr/>
      <dgm:t>
        <a:bodyPr/>
        <a:lstStyle/>
        <a:p>
          <a:endParaRPr lang="en-US"/>
        </a:p>
      </dgm:t>
    </dgm:pt>
    <dgm:pt modelId="{6B491D67-C840-4037-8B3D-7B140D09A1C7}" type="sibTrans" cxnId="{F3871294-5C01-4C26-8D3D-35FB5AF92514}">
      <dgm:prSet/>
      <dgm:spPr/>
      <dgm:t>
        <a:bodyPr/>
        <a:lstStyle/>
        <a:p>
          <a:endParaRPr lang="en-US"/>
        </a:p>
      </dgm:t>
    </dgm:pt>
    <dgm:pt modelId="{4CE01F71-BC74-4613-A306-7E22B8839382}">
      <dgm:prSet phldrT="[Text]" phldr="0"/>
      <dgm:spPr/>
      <dgm:t>
        <a:bodyPr/>
        <a:lstStyle/>
        <a:p>
          <a:pPr algn="l"/>
          <a:r>
            <a:rPr lang="en-US" dirty="0"/>
            <a:t>How will you fund your education? </a:t>
          </a:r>
        </a:p>
      </dgm:t>
    </dgm:pt>
    <dgm:pt modelId="{64503502-5ADD-4C90-B890-5FCCBB927454}" type="parTrans" cxnId="{1E6BB68F-41D6-4910-97C7-F78A43E9FDC9}">
      <dgm:prSet/>
      <dgm:spPr/>
      <dgm:t>
        <a:bodyPr/>
        <a:lstStyle/>
        <a:p>
          <a:endParaRPr lang="en-US"/>
        </a:p>
      </dgm:t>
    </dgm:pt>
    <dgm:pt modelId="{4E547F1B-A6A0-42C9-A4B7-5E6A350117C1}" type="sibTrans" cxnId="{1E6BB68F-41D6-4910-97C7-F78A43E9FDC9}">
      <dgm:prSet/>
      <dgm:spPr/>
      <dgm:t>
        <a:bodyPr/>
        <a:lstStyle/>
        <a:p>
          <a:endParaRPr lang="en-US"/>
        </a:p>
      </dgm:t>
    </dgm:pt>
    <dgm:pt modelId="{AF37100B-DE0E-430D-8A37-86CF4FF9EF2F}" type="pres">
      <dgm:prSet presAssocID="{73262401-29B0-441A-86C6-A89AD509BDE2}" presName="Name0" presStyleCnt="0">
        <dgm:presLayoutVars>
          <dgm:chMax val="7"/>
          <dgm:chPref val="7"/>
          <dgm:dir/>
        </dgm:presLayoutVars>
      </dgm:prSet>
      <dgm:spPr/>
    </dgm:pt>
    <dgm:pt modelId="{C0C9CCC8-21F1-47A7-871D-5E251A92A1C0}" type="pres">
      <dgm:prSet presAssocID="{73262401-29B0-441A-86C6-A89AD509BDE2}" presName="Name1" presStyleCnt="0"/>
      <dgm:spPr/>
    </dgm:pt>
    <dgm:pt modelId="{7E205D55-0756-4289-9B7B-A5A4310FC666}" type="pres">
      <dgm:prSet presAssocID="{73262401-29B0-441A-86C6-A89AD509BDE2}" presName="cycle" presStyleCnt="0"/>
      <dgm:spPr/>
    </dgm:pt>
    <dgm:pt modelId="{D2F19168-2467-46E2-A11A-86A6419848CE}" type="pres">
      <dgm:prSet presAssocID="{73262401-29B0-441A-86C6-A89AD509BDE2}" presName="srcNode" presStyleLbl="node1" presStyleIdx="0" presStyleCnt="3"/>
      <dgm:spPr/>
    </dgm:pt>
    <dgm:pt modelId="{9AE217B6-A319-4581-96E9-5D3A81249816}" type="pres">
      <dgm:prSet presAssocID="{73262401-29B0-441A-86C6-A89AD509BDE2}" presName="conn" presStyleLbl="parChTrans1D2" presStyleIdx="0" presStyleCnt="1"/>
      <dgm:spPr/>
    </dgm:pt>
    <dgm:pt modelId="{75D73031-6877-4B55-98E6-903889E203DE}" type="pres">
      <dgm:prSet presAssocID="{73262401-29B0-441A-86C6-A89AD509BDE2}" presName="extraNode" presStyleLbl="node1" presStyleIdx="0" presStyleCnt="3"/>
      <dgm:spPr/>
    </dgm:pt>
    <dgm:pt modelId="{FC9CB9B7-B819-4342-A9C7-04CC07A7799F}" type="pres">
      <dgm:prSet presAssocID="{73262401-29B0-441A-86C6-A89AD509BDE2}" presName="dstNode" presStyleLbl="node1" presStyleIdx="0" presStyleCnt="3"/>
      <dgm:spPr/>
    </dgm:pt>
    <dgm:pt modelId="{805AA397-C4DB-4CE6-B0C0-81470D170C2B}" type="pres">
      <dgm:prSet presAssocID="{0F3B35FE-1C28-466D-B8DC-0BD70712F7C4}" presName="text_1" presStyleLbl="node1" presStyleIdx="0" presStyleCnt="3">
        <dgm:presLayoutVars>
          <dgm:bulletEnabled val="1"/>
        </dgm:presLayoutVars>
      </dgm:prSet>
      <dgm:spPr/>
    </dgm:pt>
    <dgm:pt modelId="{FB4CF53A-5C71-4083-9650-940FFC3BA877}" type="pres">
      <dgm:prSet presAssocID="{0F3B35FE-1C28-466D-B8DC-0BD70712F7C4}" presName="accent_1" presStyleCnt="0"/>
      <dgm:spPr/>
    </dgm:pt>
    <dgm:pt modelId="{381F5AD7-A534-4DF3-A331-C8BDCCC9F4FB}" type="pres">
      <dgm:prSet presAssocID="{0F3B35FE-1C28-466D-B8DC-0BD70712F7C4}" presName="accentRepeatNode" presStyleLbl="solidFgAcc1" presStyleIdx="0" presStyleCnt="3" custScaleX="63480" custScaleY="63544" custLinFactNeighborX="-319" custLinFactNeighborY="-1875"/>
      <dgm:spPr/>
    </dgm:pt>
    <dgm:pt modelId="{A07FB686-1781-4CE8-90D9-97AB08EE974C}" type="pres">
      <dgm:prSet presAssocID="{89F8EBAF-CD28-4B76-8C8B-1FE277ACE715}" presName="text_2" presStyleLbl="node1" presStyleIdx="1" presStyleCnt="3" custLinFactNeighborX="1109" custLinFactNeighborY="0">
        <dgm:presLayoutVars>
          <dgm:bulletEnabled val="1"/>
        </dgm:presLayoutVars>
      </dgm:prSet>
      <dgm:spPr/>
    </dgm:pt>
    <dgm:pt modelId="{BAD62DEA-D96D-48D2-9AA8-2A66FAADB731}" type="pres">
      <dgm:prSet presAssocID="{89F8EBAF-CD28-4B76-8C8B-1FE277ACE715}" presName="accent_2" presStyleCnt="0"/>
      <dgm:spPr/>
    </dgm:pt>
    <dgm:pt modelId="{9FC24351-0D89-4543-AE10-8102ED30A444}" type="pres">
      <dgm:prSet presAssocID="{89F8EBAF-CD28-4B76-8C8B-1FE277ACE715}" presName="accentRepeatNode" presStyleLbl="solidFgAcc1" presStyleIdx="1" presStyleCnt="3" custScaleX="54876" custScaleY="55698" custLinFactNeighborX="-21872" custLinFactNeighborY="0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</dgm:spPr>
    </dgm:pt>
    <dgm:pt modelId="{578E3B14-ABC3-4FB4-A249-8B2E721FB096}" type="pres">
      <dgm:prSet presAssocID="{4CE01F71-BC74-4613-A306-7E22B8839382}" presName="text_3" presStyleLbl="node1" presStyleIdx="2" presStyleCnt="3">
        <dgm:presLayoutVars>
          <dgm:bulletEnabled val="1"/>
        </dgm:presLayoutVars>
      </dgm:prSet>
      <dgm:spPr/>
    </dgm:pt>
    <dgm:pt modelId="{20206A50-0E1D-4ABF-B20D-3C99BDD41707}" type="pres">
      <dgm:prSet presAssocID="{4CE01F71-BC74-4613-A306-7E22B8839382}" presName="accent_3" presStyleCnt="0"/>
      <dgm:spPr/>
    </dgm:pt>
    <dgm:pt modelId="{290A7397-D703-421F-B3C1-1803D848FE6F}" type="pres">
      <dgm:prSet presAssocID="{4CE01F71-BC74-4613-A306-7E22B8839382}" presName="accentRepeatNode" presStyleLbl="solidFgAcc1" presStyleIdx="2" presStyleCnt="3" custScaleX="51722" custScaleY="55223" custLinFactNeighborX="-16560" custLinFactNeighborY="-2299"/>
      <dgm:spPr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1AA1D335-44C0-4F56-A141-188AA8FDED97}" type="presOf" srcId="{89F8EBAF-CD28-4B76-8C8B-1FE277ACE715}" destId="{A07FB686-1781-4CE8-90D9-97AB08EE974C}" srcOrd="0" destOrd="0" presId="urn:microsoft.com/office/officeart/2008/layout/VerticalCurvedList"/>
    <dgm:cxn modelId="{7624F267-70FA-4214-AD68-A27DE940D5F2}" type="presOf" srcId="{4CE01F71-BC74-4613-A306-7E22B8839382}" destId="{578E3B14-ABC3-4FB4-A249-8B2E721FB096}" srcOrd="0" destOrd="0" presId="urn:microsoft.com/office/officeart/2008/layout/VerticalCurvedList"/>
    <dgm:cxn modelId="{A4E1DD4C-54F2-4BCD-B4F2-D0314B23FBFE}" type="presOf" srcId="{6A349456-41FB-4EB2-A054-45C0BFF2E965}" destId="{9AE217B6-A319-4581-96E9-5D3A81249816}" srcOrd="0" destOrd="0" presId="urn:microsoft.com/office/officeart/2008/layout/VerticalCurvedList"/>
    <dgm:cxn modelId="{2C073572-7FD5-42F6-A78F-0DEF6F74BD19}" srcId="{73262401-29B0-441A-86C6-A89AD509BDE2}" destId="{0F3B35FE-1C28-466D-B8DC-0BD70712F7C4}" srcOrd="0" destOrd="0" parTransId="{E46BE6A2-F72A-4D52-A6FB-2D9E2683AFDE}" sibTransId="{6A349456-41FB-4EB2-A054-45C0BFF2E965}"/>
    <dgm:cxn modelId="{1E6BB68F-41D6-4910-97C7-F78A43E9FDC9}" srcId="{73262401-29B0-441A-86C6-A89AD509BDE2}" destId="{4CE01F71-BC74-4613-A306-7E22B8839382}" srcOrd="2" destOrd="0" parTransId="{64503502-5ADD-4C90-B890-5FCCBB927454}" sibTransId="{4E547F1B-A6A0-42C9-A4B7-5E6A350117C1}"/>
    <dgm:cxn modelId="{F3871294-5C01-4C26-8D3D-35FB5AF92514}" srcId="{73262401-29B0-441A-86C6-A89AD509BDE2}" destId="{89F8EBAF-CD28-4B76-8C8B-1FE277ACE715}" srcOrd="1" destOrd="0" parTransId="{5C744E9D-118F-4EF0-A378-5C0DD4A3B51A}" sibTransId="{6B491D67-C840-4037-8B3D-7B140D09A1C7}"/>
    <dgm:cxn modelId="{4E5C8EAB-CCD1-4A67-A88A-874A88283175}" type="presOf" srcId="{0F3B35FE-1C28-466D-B8DC-0BD70712F7C4}" destId="{805AA397-C4DB-4CE6-B0C0-81470D170C2B}" srcOrd="0" destOrd="0" presId="urn:microsoft.com/office/officeart/2008/layout/VerticalCurvedList"/>
    <dgm:cxn modelId="{998F79BF-EA28-4ED0-A31F-DDE66FA7C4A0}" type="presOf" srcId="{73262401-29B0-441A-86C6-A89AD509BDE2}" destId="{AF37100B-DE0E-430D-8A37-86CF4FF9EF2F}" srcOrd="0" destOrd="0" presId="urn:microsoft.com/office/officeart/2008/layout/VerticalCurvedList"/>
    <dgm:cxn modelId="{8D760604-E2B4-4F44-8035-D1DF4747245D}" type="presParOf" srcId="{AF37100B-DE0E-430D-8A37-86CF4FF9EF2F}" destId="{C0C9CCC8-21F1-47A7-871D-5E251A92A1C0}" srcOrd="0" destOrd="0" presId="urn:microsoft.com/office/officeart/2008/layout/VerticalCurvedList"/>
    <dgm:cxn modelId="{95D56B82-8669-405E-8016-88DD0095285C}" type="presParOf" srcId="{C0C9CCC8-21F1-47A7-871D-5E251A92A1C0}" destId="{7E205D55-0756-4289-9B7B-A5A4310FC666}" srcOrd="0" destOrd="0" presId="urn:microsoft.com/office/officeart/2008/layout/VerticalCurvedList"/>
    <dgm:cxn modelId="{05724F2E-1257-4CC1-9993-DB587C014438}" type="presParOf" srcId="{7E205D55-0756-4289-9B7B-A5A4310FC666}" destId="{D2F19168-2467-46E2-A11A-86A6419848CE}" srcOrd="0" destOrd="0" presId="urn:microsoft.com/office/officeart/2008/layout/VerticalCurvedList"/>
    <dgm:cxn modelId="{DF935356-D351-4F89-A834-51A51646453E}" type="presParOf" srcId="{7E205D55-0756-4289-9B7B-A5A4310FC666}" destId="{9AE217B6-A319-4581-96E9-5D3A81249816}" srcOrd="1" destOrd="0" presId="urn:microsoft.com/office/officeart/2008/layout/VerticalCurvedList"/>
    <dgm:cxn modelId="{040C375B-2093-4087-8CF8-419F8FB1C600}" type="presParOf" srcId="{7E205D55-0756-4289-9B7B-A5A4310FC666}" destId="{75D73031-6877-4B55-98E6-903889E203DE}" srcOrd="2" destOrd="0" presId="urn:microsoft.com/office/officeart/2008/layout/VerticalCurvedList"/>
    <dgm:cxn modelId="{EFD78CDC-D5D6-4AB3-8FAC-195627F572C6}" type="presParOf" srcId="{7E205D55-0756-4289-9B7B-A5A4310FC666}" destId="{FC9CB9B7-B819-4342-A9C7-04CC07A7799F}" srcOrd="3" destOrd="0" presId="urn:microsoft.com/office/officeart/2008/layout/VerticalCurvedList"/>
    <dgm:cxn modelId="{471B3F08-7ABB-4C04-848C-11C263EAFE47}" type="presParOf" srcId="{C0C9CCC8-21F1-47A7-871D-5E251A92A1C0}" destId="{805AA397-C4DB-4CE6-B0C0-81470D170C2B}" srcOrd="1" destOrd="0" presId="urn:microsoft.com/office/officeart/2008/layout/VerticalCurvedList"/>
    <dgm:cxn modelId="{71EE2CE2-F09C-4055-B8C5-E7AE6ED91B59}" type="presParOf" srcId="{C0C9CCC8-21F1-47A7-871D-5E251A92A1C0}" destId="{FB4CF53A-5C71-4083-9650-940FFC3BA877}" srcOrd="2" destOrd="0" presId="urn:microsoft.com/office/officeart/2008/layout/VerticalCurvedList"/>
    <dgm:cxn modelId="{39A602BE-63B3-4B62-8928-C9103BED259D}" type="presParOf" srcId="{FB4CF53A-5C71-4083-9650-940FFC3BA877}" destId="{381F5AD7-A534-4DF3-A331-C8BDCCC9F4FB}" srcOrd="0" destOrd="0" presId="urn:microsoft.com/office/officeart/2008/layout/VerticalCurvedList"/>
    <dgm:cxn modelId="{DAF8EFDB-6909-420B-9FC9-280369446EB4}" type="presParOf" srcId="{C0C9CCC8-21F1-47A7-871D-5E251A92A1C0}" destId="{A07FB686-1781-4CE8-90D9-97AB08EE974C}" srcOrd="3" destOrd="0" presId="urn:microsoft.com/office/officeart/2008/layout/VerticalCurvedList"/>
    <dgm:cxn modelId="{7A6FC402-B4D7-488D-B085-4E123863E3F6}" type="presParOf" srcId="{C0C9CCC8-21F1-47A7-871D-5E251A92A1C0}" destId="{BAD62DEA-D96D-48D2-9AA8-2A66FAADB731}" srcOrd="4" destOrd="0" presId="urn:microsoft.com/office/officeart/2008/layout/VerticalCurvedList"/>
    <dgm:cxn modelId="{5EF6740B-F3D9-4C37-A545-1EF4CC2E9DD3}" type="presParOf" srcId="{BAD62DEA-D96D-48D2-9AA8-2A66FAADB731}" destId="{9FC24351-0D89-4543-AE10-8102ED30A444}" srcOrd="0" destOrd="0" presId="urn:microsoft.com/office/officeart/2008/layout/VerticalCurvedList"/>
    <dgm:cxn modelId="{1671E85F-76E0-481C-8412-0FC638FC1235}" type="presParOf" srcId="{C0C9CCC8-21F1-47A7-871D-5E251A92A1C0}" destId="{578E3B14-ABC3-4FB4-A249-8B2E721FB096}" srcOrd="5" destOrd="0" presId="urn:microsoft.com/office/officeart/2008/layout/VerticalCurvedList"/>
    <dgm:cxn modelId="{51D9D4FE-C33F-4E43-9D5C-22B831377208}" type="presParOf" srcId="{C0C9CCC8-21F1-47A7-871D-5E251A92A1C0}" destId="{20206A50-0E1D-4ABF-B20D-3C99BDD41707}" srcOrd="6" destOrd="0" presId="urn:microsoft.com/office/officeart/2008/layout/VerticalCurvedList"/>
    <dgm:cxn modelId="{0B682DEB-ACD6-4EDE-ACBB-C2CE94C122C6}" type="presParOf" srcId="{20206A50-0E1D-4ABF-B20D-3C99BDD41707}" destId="{290A7397-D703-421F-B3C1-1803D848FE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12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9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2.0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144357-CD6E-4B4B-9014-150F731F9269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472DA4-2ECD-4669-BFD2-E6F1DCC018E7}">
      <dgm:prSet phldrT="[Text]" phldr="0"/>
      <dgm:spPr/>
      <dgm:t>
        <a:bodyPr/>
        <a:lstStyle/>
        <a:p>
          <a:r>
            <a:rPr lang="en-US" dirty="0"/>
            <a:t>9 hours minimum</a:t>
          </a:r>
        </a:p>
      </dgm:t>
    </dgm:pt>
    <dgm:pt modelId="{480152C9-DCE7-43EF-BB14-0D7CA896FBC5}" type="parTrans" cxnId="{75C6724A-41E3-4837-A39B-24454D531BF7}">
      <dgm:prSet/>
      <dgm:spPr/>
      <dgm:t>
        <a:bodyPr/>
        <a:lstStyle/>
        <a:p>
          <a:endParaRPr lang="en-US"/>
        </a:p>
      </dgm:t>
    </dgm:pt>
    <dgm:pt modelId="{D15B9674-6B15-4AB5-BC73-2FF7C892A821}" type="sibTrans" cxnId="{75C6724A-41E3-4837-A39B-24454D531BF7}">
      <dgm:prSet/>
      <dgm:spPr/>
      <dgm:t>
        <a:bodyPr/>
        <a:lstStyle/>
        <a:p>
          <a:endParaRPr lang="en-US"/>
        </a:p>
      </dgm:t>
    </dgm:pt>
    <dgm:pt modelId="{22AB8429-D1A9-409D-885C-4CE99AB28B3D}">
      <dgm:prSet phldrT="[Text]" phldr="0"/>
      <dgm:spPr/>
      <dgm:t>
        <a:bodyPr/>
        <a:lstStyle/>
        <a:p>
          <a:r>
            <a:rPr lang="en-US" dirty="0"/>
            <a:t>6 on-ground</a:t>
          </a:r>
        </a:p>
      </dgm:t>
    </dgm:pt>
    <dgm:pt modelId="{3A17AA9A-F1DE-4ABB-844A-6A27AEDF3A77}" type="parTrans" cxnId="{85588A7F-E787-4B6B-874F-69D329F50BCF}">
      <dgm:prSet/>
      <dgm:spPr/>
      <dgm:t>
        <a:bodyPr/>
        <a:lstStyle/>
        <a:p>
          <a:endParaRPr lang="en-US"/>
        </a:p>
      </dgm:t>
    </dgm:pt>
    <dgm:pt modelId="{BF16398A-6D66-4EE4-8B1F-725A24458821}" type="sibTrans" cxnId="{85588A7F-E787-4B6B-874F-69D329F50BCF}">
      <dgm:prSet/>
      <dgm:spPr/>
      <dgm:t>
        <a:bodyPr/>
        <a:lstStyle/>
        <a:p>
          <a:endParaRPr lang="en-US"/>
        </a:p>
      </dgm:t>
    </dgm:pt>
    <dgm:pt modelId="{0774EAB4-2A3F-44C6-AD90-AF814984AFAB}">
      <dgm:prSet phldrT="[Text]" phldr="0"/>
      <dgm:spPr/>
      <dgm:t>
        <a:bodyPr/>
        <a:lstStyle/>
        <a:p>
          <a:r>
            <a:rPr lang="en-US" dirty="0"/>
            <a:t>3 online</a:t>
          </a:r>
        </a:p>
      </dgm:t>
    </dgm:pt>
    <dgm:pt modelId="{FDCFD687-5E44-4173-BE50-EC39D729B50A}" type="parTrans" cxnId="{CA3C5C15-3376-4CE1-8D2F-9E953FD41EBC}">
      <dgm:prSet/>
      <dgm:spPr/>
      <dgm:t>
        <a:bodyPr/>
        <a:lstStyle/>
        <a:p>
          <a:endParaRPr lang="en-US"/>
        </a:p>
      </dgm:t>
    </dgm:pt>
    <dgm:pt modelId="{30391B98-6B56-413E-B9BC-371E31BD6DA7}" type="sibTrans" cxnId="{CA3C5C15-3376-4CE1-8D2F-9E953FD41EBC}">
      <dgm:prSet/>
      <dgm:spPr/>
      <dgm:t>
        <a:bodyPr/>
        <a:lstStyle/>
        <a:p>
          <a:endParaRPr lang="en-US"/>
        </a:p>
      </dgm:t>
    </dgm:pt>
    <dgm:pt modelId="{35B84E1F-6E93-4729-9CDC-9F3966ACE059}">
      <dgm:prSet phldrT="[Text]" phldr="0"/>
      <dgm:spPr/>
      <dgm:t>
        <a:bodyPr/>
        <a:lstStyle/>
        <a:p>
          <a:r>
            <a:rPr lang="en-US" dirty="0"/>
            <a:t>Minimum 3.0 GPA</a:t>
          </a:r>
        </a:p>
      </dgm:t>
    </dgm:pt>
    <dgm:pt modelId="{0635F84F-9D3A-4BD5-A076-B1DC10F68855}" type="parTrans" cxnId="{F47F4BA4-BEA6-4F0F-97AC-5BE78005DE34}">
      <dgm:prSet/>
      <dgm:spPr/>
      <dgm:t>
        <a:bodyPr/>
        <a:lstStyle/>
        <a:p>
          <a:endParaRPr lang="en-US"/>
        </a:p>
      </dgm:t>
    </dgm:pt>
    <dgm:pt modelId="{74CEA81E-4A6B-4829-B693-22E71CDA3A69}" type="sibTrans" cxnId="{F47F4BA4-BEA6-4F0F-97AC-5BE78005DE34}">
      <dgm:prSet/>
      <dgm:spPr/>
      <dgm:t>
        <a:bodyPr/>
        <a:lstStyle/>
        <a:p>
          <a:endParaRPr lang="en-US"/>
        </a:p>
      </dgm:t>
    </dgm:pt>
    <dgm:pt modelId="{EC96C816-5BF6-4A63-BB37-7FAD110EA195}" type="pres">
      <dgm:prSet presAssocID="{DA144357-CD6E-4B4B-9014-150F731F9269}" presName="matrix" presStyleCnt="0">
        <dgm:presLayoutVars>
          <dgm:chMax val="1"/>
          <dgm:dir/>
          <dgm:resizeHandles val="exact"/>
        </dgm:presLayoutVars>
      </dgm:prSet>
      <dgm:spPr/>
    </dgm:pt>
    <dgm:pt modelId="{AA9D2F63-922A-4844-8B1A-7C23A3A15D31}" type="pres">
      <dgm:prSet presAssocID="{DA144357-CD6E-4B4B-9014-150F731F9269}" presName="axisShape" presStyleLbl="bgShp" presStyleIdx="0" presStyleCnt="1"/>
      <dgm:spPr/>
    </dgm:pt>
    <dgm:pt modelId="{7AE19D33-D068-40D9-B5B1-C9F8DD4E927E}" type="pres">
      <dgm:prSet presAssocID="{DA144357-CD6E-4B4B-9014-150F731F926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89BA55-40C8-4D70-9D68-B2B168087082}" type="pres">
      <dgm:prSet presAssocID="{DA144357-CD6E-4B4B-9014-150F731F9269}" presName="rect2" presStyleLbl="node1" presStyleIdx="1" presStyleCnt="4" custLinFactNeighborX="769" custLinFactNeighborY="-481">
        <dgm:presLayoutVars>
          <dgm:chMax val="0"/>
          <dgm:chPref val="0"/>
          <dgm:bulletEnabled val="1"/>
        </dgm:presLayoutVars>
      </dgm:prSet>
      <dgm:spPr/>
    </dgm:pt>
    <dgm:pt modelId="{2666C76A-96FF-442E-99B3-293FFAC411A4}" type="pres">
      <dgm:prSet presAssocID="{DA144357-CD6E-4B4B-9014-150F731F926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6D6E11E-A5CB-4D4C-B4FE-CDB90FDCE2E4}" type="pres">
      <dgm:prSet presAssocID="{DA144357-CD6E-4B4B-9014-150F731F926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9CD6608-700E-4A77-AFCC-1A59E3F46283}" type="presOf" srcId="{9B472DA4-2ECD-4669-BFD2-E6F1DCC018E7}" destId="{7AE19D33-D068-40D9-B5B1-C9F8DD4E927E}" srcOrd="0" destOrd="0" presId="urn:microsoft.com/office/officeart/2005/8/layout/matrix2"/>
    <dgm:cxn modelId="{CA3C5C15-3376-4CE1-8D2F-9E953FD41EBC}" srcId="{DA144357-CD6E-4B4B-9014-150F731F9269}" destId="{0774EAB4-2A3F-44C6-AD90-AF814984AFAB}" srcOrd="2" destOrd="0" parTransId="{FDCFD687-5E44-4173-BE50-EC39D729B50A}" sibTransId="{30391B98-6B56-413E-B9BC-371E31BD6DA7}"/>
    <dgm:cxn modelId="{75C6724A-41E3-4837-A39B-24454D531BF7}" srcId="{DA144357-CD6E-4B4B-9014-150F731F9269}" destId="{9B472DA4-2ECD-4669-BFD2-E6F1DCC018E7}" srcOrd="0" destOrd="0" parTransId="{480152C9-DCE7-43EF-BB14-0D7CA896FBC5}" sibTransId="{D15B9674-6B15-4AB5-BC73-2FF7C892A821}"/>
    <dgm:cxn modelId="{2F7BD86B-D54A-4111-88C0-D2BEF24487F9}" type="presOf" srcId="{22AB8429-D1A9-409D-885C-4CE99AB28B3D}" destId="{1D89BA55-40C8-4D70-9D68-B2B168087082}" srcOrd="0" destOrd="0" presId="urn:microsoft.com/office/officeart/2005/8/layout/matrix2"/>
    <dgm:cxn modelId="{85588A7F-E787-4B6B-874F-69D329F50BCF}" srcId="{DA144357-CD6E-4B4B-9014-150F731F9269}" destId="{22AB8429-D1A9-409D-885C-4CE99AB28B3D}" srcOrd="1" destOrd="0" parTransId="{3A17AA9A-F1DE-4ABB-844A-6A27AEDF3A77}" sibTransId="{BF16398A-6D66-4EE4-8B1F-725A24458821}"/>
    <dgm:cxn modelId="{F47F4BA4-BEA6-4F0F-97AC-5BE78005DE34}" srcId="{DA144357-CD6E-4B4B-9014-150F731F9269}" destId="{35B84E1F-6E93-4729-9CDC-9F3966ACE059}" srcOrd="3" destOrd="0" parTransId="{0635F84F-9D3A-4BD5-A076-B1DC10F68855}" sibTransId="{74CEA81E-4A6B-4829-B693-22E71CDA3A69}"/>
    <dgm:cxn modelId="{45DB54BE-0A42-4EE2-8BD8-0E4D0534CCE5}" type="presOf" srcId="{0774EAB4-2A3F-44C6-AD90-AF814984AFAB}" destId="{2666C76A-96FF-442E-99B3-293FFAC411A4}" srcOrd="0" destOrd="0" presId="urn:microsoft.com/office/officeart/2005/8/layout/matrix2"/>
    <dgm:cxn modelId="{EC9ED5C5-EB58-4E51-AC2A-3324FA108512}" type="presOf" srcId="{DA144357-CD6E-4B4B-9014-150F731F9269}" destId="{EC96C816-5BF6-4A63-BB37-7FAD110EA195}" srcOrd="0" destOrd="0" presId="urn:microsoft.com/office/officeart/2005/8/layout/matrix2"/>
    <dgm:cxn modelId="{816C5DCD-A2E9-4ED1-B1E3-CA1F74B826D4}" type="presOf" srcId="{35B84E1F-6E93-4729-9CDC-9F3966ACE059}" destId="{86D6E11E-A5CB-4D4C-B4FE-CDB90FDCE2E4}" srcOrd="0" destOrd="0" presId="urn:microsoft.com/office/officeart/2005/8/layout/matrix2"/>
    <dgm:cxn modelId="{2ED6CB58-A4E0-42A0-A8CC-59FB7F445609}" type="presParOf" srcId="{EC96C816-5BF6-4A63-BB37-7FAD110EA195}" destId="{AA9D2F63-922A-4844-8B1A-7C23A3A15D31}" srcOrd="0" destOrd="0" presId="urn:microsoft.com/office/officeart/2005/8/layout/matrix2"/>
    <dgm:cxn modelId="{E103F14A-0B46-46F6-BAFE-D912E230698F}" type="presParOf" srcId="{EC96C816-5BF6-4A63-BB37-7FAD110EA195}" destId="{7AE19D33-D068-40D9-B5B1-C9F8DD4E927E}" srcOrd="1" destOrd="0" presId="urn:microsoft.com/office/officeart/2005/8/layout/matrix2"/>
    <dgm:cxn modelId="{6C8A740F-69FB-4A43-B8AB-98BEAB823546}" type="presParOf" srcId="{EC96C816-5BF6-4A63-BB37-7FAD110EA195}" destId="{1D89BA55-40C8-4D70-9D68-B2B168087082}" srcOrd="2" destOrd="0" presId="urn:microsoft.com/office/officeart/2005/8/layout/matrix2"/>
    <dgm:cxn modelId="{5F6568F1-AA14-4A5C-A97F-B1B33EE1444E}" type="presParOf" srcId="{EC96C816-5BF6-4A63-BB37-7FAD110EA195}" destId="{2666C76A-96FF-442E-99B3-293FFAC411A4}" srcOrd="3" destOrd="0" presId="urn:microsoft.com/office/officeart/2005/8/layout/matrix2"/>
    <dgm:cxn modelId="{75A42494-9E77-4280-9E0C-D2EC67358EAB}" type="presParOf" srcId="{EC96C816-5BF6-4A63-BB37-7FAD110EA195}" destId="{86D6E11E-A5CB-4D4C-B4FE-CDB90FDCE2E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4FACD3D-316A-C449-9107-0D68AF2193B5}" type="doc">
      <dgm:prSet loTypeId="urn:microsoft.com/office/officeart/2005/8/layout/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51AB0E-6D2A-A14B-AD5D-D467CD25EABB}">
      <dgm:prSet phldrT="[Text]"/>
      <dgm:spPr/>
      <dgm:t>
        <a:bodyPr/>
        <a:lstStyle/>
        <a:p>
          <a:r>
            <a:rPr lang="en-US" dirty="0"/>
            <a:t>Decide travel dates, book tickets</a:t>
          </a:r>
        </a:p>
      </dgm:t>
    </dgm:pt>
    <dgm:pt modelId="{B88793A7-D1B5-8B4F-A505-0A95D92FFD94}" type="parTrans" cxnId="{63BCDDC4-1DB9-DA41-91DD-1B6F6AA73451}">
      <dgm:prSet/>
      <dgm:spPr/>
      <dgm:t>
        <a:bodyPr/>
        <a:lstStyle/>
        <a:p>
          <a:endParaRPr lang="en-US"/>
        </a:p>
      </dgm:t>
    </dgm:pt>
    <dgm:pt modelId="{36BDD10C-A13F-2840-B662-F9C7EFF67EF1}" type="sibTrans" cxnId="{63BCDDC4-1DB9-DA41-91DD-1B6F6AA73451}">
      <dgm:prSet/>
      <dgm:spPr/>
      <dgm:t>
        <a:bodyPr/>
        <a:lstStyle/>
        <a:p>
          <a:endParaRPr lang="en-US"/>
        </a:p>
      </dgm:t>
    </dgm:pt>
    <dgm:pt modelId="{3A26F13A-BA4F-D149-BD27-D74386FA00ED}">
      <dgm:prSet phldrT="[Text]"/>
      <dgm:spPr/>
      <dgm:t>
        <a:bodyPr/>
        <a:lstStyle/>
        <a:p>
          <a:r>
            <a:rPr lang="en-US" dirty="0"/>
            <a:t>Secure Housing</a:t>
          </a:r>
        </a:p>
      </dgm:t>
    </dgm:pt>
    <dgm:pt modelId="{52F1F48A-B073-524D-894F-4D0A9EE5D0E8}" type="parTrans" cxnId="{D202F789-6A51-7C40-BF48-A939EAF01198}">
      <dgm:prSet/>
      <dgm:spPr/>
      <dgm:t>
        <a:bodyPr/>
        <a:lstStyle/>
        <a:p>
          <a:endParaRPr lang="en-US"/>
        </a:p>
      </dgm:t>
    </dgm:pt>
    <dgm:pt modelId="{9A196F96-5645-FB42-AFC8-23519A195EF8}" type="sibTrans" cxnId="{D202F789-6A51-7C40-BF48-A939EAF01198}">
      <dgm:prSet/>
      <dgm:spPr/>
      <dgm:t>
        <a:bodyPr/>
        <a:lstStyle/>
        <a:p>
          <a:endParaRPr lang="en-US"/>
        </a:p>
      </dgm:t>
    </dgm:pt>
    <dgm:pt modelId="{91722D84-F622-7442-A1E9-1A74678F2759}">
      <dgm:prSet phldrT="[Text]"/>
      <dgm:spPr/>
      <dgm:t>
        <a:bodyPr/>
        <a:lstStyle/>
        <a:p>
          <a:r>
            <a:rPr lang="en-US" dirty="0"/>
            <a:t>Complete Next Steps </a:t>
          </a:r>
        </a:p>
      </dgm:t>
    </dgm:pt>
    <dgm:pt modelId="{9ECFC509-ED03-034F-B3D4-FC53A31F612B}" type="parTrans" cxnId="{B9DE239F-1126-664A-8BA8-E882628DB0F5}">
      <dgm:prSet/>
      <dgm:spPr/>
      <dgm:t>
        <a:bodyPr/>
        <a:lstStyle/>
        <a:p>
          <a:endParaRPr lang="en-US"/>
        </a:p>
      </dgm:t>
    </dgm:pt>
    <dgm:pt modelId="{D8026152-F085-524E-ADFA-2415CAD441BE}" type="sibTrans" cxnId="{B9DE239F-1126-664A-8BA8-E882628DB0F5}">
      <dgm:prSet/>
      <dgm:spPr/>
      <dgm:t>
        <a:bodyPr/>
        <a:lstStyle/>
        <a:p>
          <a:endParaRPr lang="en-US"/>
        </a:p>
      </dgm:t>
    </dgm:pt>
    <dgm:pt modelId="{842A3EA7-2D51-214F-9340-4BCAC7C6C760}">
      <dgm:prSet phldrT="[Text]"/>
      <dgm:spPr/>
      <dgm:t>
        <a:bodyPr/>
        <a:lstStyle/>
        <a:p>
          <a:r>
            <a:rPr lang="en-US" dirty="0"/>
            <a:t>Make a Packing List</a:t>
          </a:r>
        </a:p>
      </dgm:t>
    </dgm:pt>
    <dgm:pt modelId="{C39DB78C-C0B5-0A49-A58D-1BE63608E90D}" type="parTrans" cxnId="{1025CA2F-64A2-1A44-AE5D-A38C068802D6}">
      <dgm:prSet/>
      <dgm:spPr/>
      <dgm:t>
        <a:bodyPr/>
        <a:lstStyle/>
        <a:p>
          <a:endParaRPr lang="en-US"/>
        </a:p>
      </dgm:t>
    </dgm:pt>
    <dgm:pt modelId="{DCED6380-5A90-F24A-B741-149E48573273}" type="sibTrans" cxnId="{1025CA2F-64A2-1A44-AE5D-A38C068802D6}">
      <dgm:prSet/>
      <dgm:spPr/>
      <dgm:t>
        <a:bodyPr/>
        <a:lstStyle/>
        <a:p>
          <a:endParaRPr lang="en-US"/>
        </a:p>
      </dgm:t>
    </dgm:pt>
    <dgm:pt modelId="{0C24BAC7-1520-804E-B8AE-C19916DB3170}">
      <dgm:prSet phldrT="[Text]"/>
      <dgm:spPr/>
      <dgm:t>
        <a:bodyPr/>
        <a:lstStyle/>
        <a:p>
          <a:r>
            <a:rPr lang="en-US" dirty="0"/>
            <a:t>Pack your Bags!</a:t>
          </a:r>
        </a:p>
      </dgm:t>
    </dgm:pt>
    <dgm:pt modelId="{3A00AE60-1DEB-FF49-AB4F-2DC7FB607208}" type="parTrans" cxnId="{307DF27A-DC66-D443-8F97-754E7C020EBB}">
      <dgm:prSet/>
      <dgm:spPr/>
      <dgm:t>
        <a:bodyPr/>
        <a:lstStyle/>
        <a:p>
          <a:endParaRPr lang="en-US"/>
        </a:p>
      </dgm:t>
    </dgm:pt>
    <dgm:pt modelId="{EBB27609-4479-8C4A-9607-B1A48B3D822F}" type="sibTrans" cxnId="{307DF27A-DC66-D443-8F97-754E7C020EBB}">
      <dgm:prSet/>
      <dgm:spPr/>
      <dgm:t>
        <a:bodyPr/>
        <a:lstStyle/>
        <a:p>
          <a:endParaRPr lang="en-US"/>
        </a:p>
      </dgm:t>
    </dgm:pt>
    <dgm:pt modelId="{1C82740B-9C3A-E746-B441-82CEAEDB5E83}">
      <dgm:prSet/>
      <dgm:spPr/>
      <dgm:t>
        <a:bodyPr/>
        <a:lstStyle/>
        <a:p>
          <a:r>
            <a:rPr lang="en-US" dirty="0"/>
            <a:t>Confirm your flight arrangements </a:t>
          </a:r>
        </a:p>
      </dgm:t>
    </dgm:pt>
    <dgm:pt modelId="{71587183-76B3-E749-86E9-CC5FC461A4DA}" type="parTrans" cxnId="{80E63E31-0026-8F41-A461-8E2F3B3185DB}">
      <dgm:prSet/>
      <dgm:spPr/>
      <dgm:t>
        <a:bodyPr/>
        <a:lstStyle/>
        <a:p>
          <a:endParaRPr lang="en-US"/>
        </a:p>
      </dgm:t>
    </dgm:pt>
    <dgm:pt modelId="{5F25E84E-2A32-1744-82D7-5BFEDFE59C43}" type="sibTrans" cxnId="{80E63E31-0026-8F41-A461-8E2F3B3185DB}">
      <dgm:prSet/>
      <dgm:spPr/>
      <dgm:t>
        <a:bodyPr/>
        <a:lstStyle/>
        <a:p>
          <a:endParaRPr lang="en-US"/>
        </a:p>
      </dgm:t>
    </dgm:pt>
    <dgm:pt modelId="{98907DFC-592A-CE41-89FD-511B960F8053}">
      <dgm:prSet/>
      <dgm:spPr/>
      <dgm:t>
        <a:bodyPr/>
        <a:lstStyle/>
        <a:p>
          <a:r>
            <a:rPr lang="en-US" dirty="0"/>
            <a:t>Confirm transportation arrangements </a:t>
          </a:r>
        </a:p>
      </dgm:t>
    </dgm:pt>
    <dgm:pt modelId="{42D6A238-4E2C-A843-83B0-FE5F293FF742}" type="parTrans" cxnId="{F0171C56-9B67-314C-972D-41DCB2905244}">
      <dgm:prSet/>
      <dgm:spPr/>
      <dgm:t>
        <a:bodyPr/>
        <a:lstStyle/>
        <a:p>
          <a:endParaRPr lang="en-US"/>
        </a:p>
      </dgm:t>
    </dgm:pt>
    <dgm:pt modelId="{2B791616-8B6C-6148-B72A-97083DC1E673}" type="sibTrans" cxnId="{F0171C56-9B67-314C-972D-41DCB2905244}">
      <dgm:prSet/>
      <dgm:spPr/>
      <dgm:t>
        <a:bodyPr/>
        <a:lstStyle/>
        <a:p>
          <a:endParaRPr lang="en-US"/>
        </a:p>
      </dgm:t>
    </dgm:pt>
    <dgm:pt modelId="{3488B234-F831-7542-8B21-7B8E7F120417}">
      <dgm:prSet/>
      <dgm:spPr/>
      <dgm:t>
        <a:bodyPr/>
        <a:lstStyle/>
        <a:p>
          <a:r>
            <a:rPr lang="en-US" dirty="0"/>
            <a:t>Confirm your housing accommodations</a:t>
          </a:r>
        </a:p>
      </dgm:t>
    </dgm:pt>
    <dgm:pt modelId="{60F0F5F0-F895-BE4D-B1DB-B39ADEEF22FF}" type="parTrans" cxnId="{2DC1E7AE-8120-A445-8DF4-7D8DE8CA47E3}">
      <dgm:prSet/>
      <dgm:spPr/>
      <dgm:t>
        <a:bodyPr/>
        <a:lstStyle/>
        <a:p>
          <a:endParaRPr lang="en-US"/>
        </a:p>
      </dgm:t>
    </dgm:pt>
    <dgm:pt modelId="{74B5407E-A26D-0041-8C4D-CCDBE2994402}" type="sibTrans" cxnId="{2DC1E7AE-8120-A445-8DF4-7D8DE8CA47E3}">
      <dgm:prSet/>
      <dgm:spPr/>
      <dgm:t>
        <a:bodyPr/>
        <a:lstStyle/>
        <a:p>
          <a:endParaRPr lang="en-US"/>
        </a:p>
      </dgm:t>
    </dgm:pt>
    <dgm:pt modelId="{15F422B4-C50D-5549-A900-3B7ADC4C8F93}" type="pres">
      <dgm:prSet presAssocID="{C4FACD3D-316A-C449-9107-0D68AF2193B5}" presName="diagram" presStyleCnt="0">
        <dgm:presLayoutVars>
          <dgm:dir/>
          <dgm:resizeHandles val="exact"/>
        </dgm:presLayoutVars>
      </dgm:prSet>
      <dgm:spPr/>
    </dgm:pt>
    <dgm:pt modelId="{02551FB8-BE3C-CA40-8ED2-C23AFBD205C4}" type="pres">
      <dgm:prSet presAssocID="{9551AB0E-6D2A-A14B-AD5D-D467CD25EABB}" presName="node" presStyleLbl="node1" presStyleIdx="0" presStyleCnt="8">
        <dgm:presLayoutVars>
          <dgm:bulletEnabled val="1"/>
        </dgm:presLayoutVars>
      </dgm:prSet>
      <dgm:spPr/>
    </dgm:pt>
    <dgm:pt modelId="{13CC190E-FA6F-BB4F-A1B4-41947A6E1AAB}" type="pres">
      <dgm:prSet presAssocID="{36BDD10C-A13F-2840-B662-F9C7EFF67EF1}" presName="sibTrans" presStyleLbl="sibTrans2D1" presStyleIdx="0" presStyleCnt="7"/>
      <dgm:spPr/>
    </dgm:pt>
    <dgm:pt modelId="{8E972474-6925-C94D-B987-4C327A8E412C}" type="pres">
      <dgm:prSet presAssocID="{36BDD10C-A13F-2840-B662-F9C7EFF67EF1}" presName="connectorText" presStyleLbl="sibTrans2D1" presStyleIdx="0" presStyleCnt="7"/>
      <dgm:spPr/>
    </dgm:pt>
    <dgm:pt modelId="{2B8D32D3-AA30-F344-8D38-36E5141F36D5}" type="pres">
      <dgm:prSet presAssocID="{3A26F13A-BA4F-D149-BD27-D74386FA00ED}" presName="node" presStyleLbl="node1" presStyleIdx="1" presStyleCnt="8">
        <dgm:presLayoutVars>
          <dgm:bulletEnabled val="1"/>
        </dgm:presLayoutVars>
      </dgm:prSet>
      <dgm:spPr/>
    </dgm:pt>
    <dgm:pt modelId="{2A181823-85C1-5345-BF54-B26C3AA72EAD}" type="pres">
      <dgm:prSet presAssocID="{9A196F96-5645-FB42-AFC8-23519A195EF8}" presName="sibTrans" presStyleLbl="sibTrans2D1" presStyleIdx="1" presStyleCnt="7"/>
      <dgm:spPr/>
    </dgm:pt>
    <dgm:pt modelId="{47E1A935-9906-B64A-AE2D-F5FF4EB773D2}" type="pres">
      <dgm:prSet presAssocID="{9A196F96-5645-FB42-AFC8-23519A195EF8}" presName="connectorText" presStyleLbl="sibTrans2D1" presStyleIdx="1" presStyleCnt="7"/>
      <dgm:spPr/>
    </dgm:pt>
    <dgm:pt modelId="{2C6CDE3A-1916-1D47-BE9F-1550049C38E5}" type="pres">
      <dgm:prSet presAssocID="{91722D84-F622-7442-A1E9-1A74678F2759}" presName="node" presStyleLbl="node1" presStyleIdx="2" presStyleCnt="8">
        <dgm:presLayoutVars>
          <dgm:bulletEnabled val="1"/>
        </dgm:presLayoutVars>
      </dgm:prSet>
      <dgm:spPr/>
    </dgm:pt>
    <dgm:pt modelId="{9549BFA9-BA98-4A4A-8513-8AEE29287A58}" type="pres">
      <dgm:prSet presAssocID="{D8026152-F085-524E-ADFA-2415CAD441BE}" presName="sibTrans" presStyleLbl="sibTrans2D1" presStyleIdx="2" presStyleCnt="7"/>
      <dgm:spPr/>
    </dgm:pt>
    <dgm:pt modelId="{0333F3C1-933C-4945-A493-520A865EFA54}" type="pres">
      <dgm:prSet presAssocID="{D8026152-F085-524E-ADFA-2415CAD441BE}" presName="connectorText" presStyleLbl="sibTrans2D1" presStyleIdx="2" presStyleCnt="7"/>
      <dgm:spPr/>
    </dgm:pt>
    <dgm:pt modelId="{E8E1DF7D-40F0-CD41-97D7-5FD1C3349FAF}" type="pres">
      <dgm:prSet presAssocID="{842A3EA7-2D51-214F-9340-4BCAC7C6C760}" presName="node" presStyleLbl="node1" presStyleIdx="3" presStyleCnt="8">
        <dgm:presLayoutVars>
          <dgm:bulletEnabled val="1"/>
        </dgm:presLayoutVars>
      </dgm:prSet>
      <dgm:spPr/>
    </dgm:pt>
    <dgm:pt modelId="{6BDCAD3C-9949-6F47-88D9-970D1A384333}" type="pres">
      <dgm:prSet presAssocID="{DCED6380-5A90-F24A-B741-149E48573273}" presName="sibTrans" presStyleLbl="sibTrans2D1" presStyleIdx="3" presStyleCnt="7"/>
      <dgm:spPr/>
    </dgm:pt>
    <dgm:pt modelId="{B4D239C6-6124-5940-9AFB-69F954442E50}" type="pres">
      <dgm:prSet presAssocID="{DCED6380-5A90-F24A-B741-149E48573273}" presName="connectorText" presStyleLbl="sibTrans2D1" presStyleIdx="3" presStyleCnt="7"/>
      <dgm:spPr/>
    </dgm:pt>
    <dgm:pt modelId="{C15DE8C4-4BA9-5C4D-9D25-CC262CC99F6E}" type="pres">
      <dgm:prSet presAssocID="{0C24BAC7-1520-804E-B8AE-C19916DB3170}" presName="node" presStyleLbl="node1" presStyleIdx="4" presStyleCnt="8">
        <dgm:presLayoutVars>
          <dgm:bulletEnabled val="1"/>
        </dgm:presLayoutVars>
      </dgm:prSet>
      <dgm:spPr/>
    </dgm:pt>
    <dgm:pt modelId="{2787A844-2D63-7C47-99C8-1D26946FC8C7}" type="pres">
      <dgm:prSet presAssocID="{EBB27609-4479-8C4A-9607-B1A48B3D822F}" presName="sibTrans" presStyleLbl="sibTrans2D1" presStyleIdx="4" presStyleCnt="7"/>
      <dgm:spPr/>
    </dgm:pt>
    <dgm:pt modelId="{603F2567-598A-B44C-8199-B9806710EED9}" type="pres">
      <dgm:prSet presAssocID="{EBB27609-4479-8C4A-9607-B1A48B3D822F}" presName="connectorText" presStyleLbl="sibTrans2D1" presStyleIdx="4" presStyleCnt="7"/>
      <dgm:spPr/>
    </dgm:pt>
    <dgm:pt modelId="{F8D643D9-12C4-6C46-BAEB-8FE2F84E4463}" type="pres">
      <dgm:prSet presAssocID="{1C82740B-9C3A-E746-B441-82CEAEDB5E83}" presName="node" presStyleLbl="node1" presStyleIdx="5" presStyleCnt="8">
        <dgm:presLayoutVars>
          <dgm:bulletEnabled val="1"/>
        </dgm:presLayoutVars>
      </dgm:prSet>
      <dgm:spPr/>
    </dgm:pt>
    <dgm:pt modelId="{B5C62FE8-163D-2B45-B207-AEBCB89FDD51}" type="pres">
      <dgm:prSet presAssocID="{5F25E84E-2A32-1744-82D7-5BFEDFE59C43}" presName="sibTrans" presStyleLbl="sibTrans2D1" presStyleIdx="5" presStyleCnt="7"/>
      <dgm:spPr/>
    </dgm:pt>
    <dgm:pt modelId="{46E05D1A-F397-8448-B62F-9BB4E5B8040D}" type="pres">
      <dgm:prSet presAssocID="{5F25E84E-2A32-1744-82D7-5BFEDFE59C43}" presName="connectorText" presStyleLbl="sibTrans2D1" presStyleIdx="5" presStyleCnt="7"/>
      <dgm:spPr/>
    </dgm:pt>
    <dgm:pt modelId="{60FEB769-2EB9-E84E-9D9A-3E0F0C1DA7E8}" type="pres">
      <dgm:prSet presAssocID="{3488B234-F831-7542-8B21-7B8E7F120417}" presName="node" presStyleLbl="node1" presStyleIdx="6" presStyleCnt="8">
        <dgm:presLayoutVars>
          <dgm:bulletEnabled val="1"/>
        </dgm:presLayoutVars>
      </dgm:prSet>
      <dgm:spPr/>
    </dgm:pt>
    <dgm:pt modelId="{75CE97D9-2BB4-BF41-B9EF-9AD23A0AFF28}" type="pres">
      <dgm:prSet presAssocID="{74B5407E-A26D-0041-8C4D-CCDBE2994402}" presName="sibTrans" presStyleLbl="sibTrans2D1" presStyleIdx="6" presStyleCnt="7"/>
      <dgm:spPr/>
    </dgm:pt>
    <dgm:pt modelId="{2D38853C-AFE4-894D-87B7-28227CA3CF80}" type="pres">
      <dgm:prSet presAssocID="{74B5407E-A26D-0041-8C4D-CCDBE2994402}" presName="connectorText" presStyleLbl="sibTrans2D1" presStyleIdx="6" presStyleCnt="7"/>
      <dgm:spPr/>
    </dgm:pt>
    <dgm:pt modelId="{94E225E9-2E4B-4E44-97CE-938B3CA409EC}" type="pres">
      <dgm:prSet presAssocID="{98907DFC-592A-CE41-89FD-511B960F8053}" presName="node" presStyleLbl="node1" presStyleIdx="7" presStyleCnt="8">
        <dgm:presLayoutVars>
          <dgm:bulletEnabled val="1"/>
        </dgm:presLayoutVars>
      </dgm:prSet>
      <dgm:spPr/>
    </dgm:pt>
  </dgm:ptLst>
  <dgm:cxnLst>
    <dgm:cxn modelId="{7C4F4000-919E-B642-A1C9-E91261F26A4F}" type="presOf" srcId="{98907DFC-592A-CE41-89FD-511B960F8053}" destId="{94E225E9-2E4B-4E44-97CE-938B3CA409EC}" srcOrd="0" destOrd="0" presId="urn:microsoft.com/office/officeart/2005/8/layout/process5"/>
    <dgm:cxn modelId="{4B9DAF05-2604-DD44-869F-E73F65A6FE39}" type="presOf" srcId="{5F25E84E-2A32-1744-82D7-5BFEDFE59C43}" destId="{46E05D1A-F397-8448-B62F-9BB4E5B8040D}" srcOrd="1" destOrd="0" presId="urn:microsoft.com/office/officeart/2005/8/layout/process5"/>
    <dgm:cxn modelId="{490ECE0D-F4C3-0D45-AE0A-EA93D4489E81}" type="presOf" srcId="{DCED6380-5A90-F24A-B741-149E48573273}" destId="{6BDCAD3C-9949-6F47-88D9-970D1A384333}" srcOrd="0" destOrd="0" presId="urn:microsoft.com/office/officeart/2005/8/layout/process5"/>
    <dgm:cxn modelId="{2DD8D718-D5E5-3541-8149-CDF4A2218ED0}" type="presOf" srcId="{0C24BAC7-1520-804E-B8AE-C19916DB3170}" destId="{C15DE8C4-4BA9-5C4D-9D25-CC262CC99F6E}" srcOrd="0" destOrd="0" presId="urn:microsoft.com/office/officeart/2005/8/layout/process5"/>
    <dgm:cxn modelId="{0746D222-3535-D947-BBDF-6739F1E198C7}" type="presOf" srcId="{EBB27609-4479-8C4A-9607-B1A48B3D822F}" destId="{2787A844-2D63-7C47-99C8-1D26946FC8C7}" srcOrd="0" destOrd="0" presId="urn:microsoft.com/office/officeart/2005/8/layout/process5"/>
    <dgm:cxn modelId="{B04B7B2F-A8C1-5E48-A76D-836FD03EC269}" type="presOf" srcId="{DCED6380-5A90-F24A-B741-149E48573273}" destId="{B4D239C6-6124-5940-9AFB-69F954442E50}" srcOrd="1" destOrd="0" presId="urn:microsoft.com/office/officeart/2005/8/layout/process5"/>
    <dgm:cxn modelId="{1025CA2F-64A2-1A44-AE5D-A38C068802D6}" srcId="{C4FACD3D-316A-C449-9107-0D68AF2193B5}" destId="{842A3EA7-2D51-214F-9340-4BCAC7C6C760}" srcOrd="3" destOrd="0" parTransId="{C39DB78C-C0B5-0A49-A58D-1BE63608E90D}" sibTransId="{DCED6380-5A90-F24A-B741-149E48573273}"/>
    <dgm:cxn modelId="{80E63E31-0026-8F41-A461-8E2F3B3185DB}" srcId="{C4FACD3D-316A-C449-9107-0D68AF2193B5}" destId="{1C82740B-9C3A-E746-B441-82CEAEDB5E83}" srcOrd="5" destOrd="0" parTransId="{71587183-76B3-E749-86E9-CC5FC461A4DA}" sibTransId="{5F25E84E-2A32-1744-82D7-5BFEDFE59C43}"/>
    <dgm:cxn modelId="{D7964C6C-C905-7947-B9EA-D38BA2BC8DC0}" type="presOf" srcId="{3A26F13A-BA4F-D149-BD27-D74386FA00ED}" destId="{2B8D32D3-AA30-F344-8D38-36E5141F36D5}" srcOrd="0" destOrd="0" presId="urn:microsoft.com/office/officeart/2005/8/layout/process5"/>
    <dgm:cxn modelId="{57888A74-8FDE-894D-A11E-28D25EE395F2}" type="presOf" srcId="{3488B234-F831-7542-8B21-7B8E7F120417}" destId="{60FEB769-2EB9-E84E-9D9A-3E0F0C1DA7E8}" srcOrd="0" destOrd="0" presId="urn:microsoft.com/office/officeart/2005/8/layout/process5"/>
    <dgm:cxn modelId="{F0171C56-9B67-314C-972D-41DCB2905244}" srcId="{C4FACD3D-316A-C449-9107-0D68AF2193B5}" destId="{98907DFC-592A-CE41-89FD-511B960F8053}" srcOrd="7" destOrd="0" parTransId="{42D6A238-4E2C-A843-83B0-FE5F293FF742}" sibTransId="{2B791616-8B6C-6148-B72A-97083DC1E673}"/>
    <dgm:cxn modelId="{69CB7A77-6AEF-8543-9CA2-580936FBBD9E}" type="presOf" srcId="{D8026152-F085-524E-ADFA-2415CAD441BE}" destId="{0333F3C1-933C-4945-A493-520A865EFA54}" srcOrd="1" destOrd="0" presId="urn:microsoft.com/office/officeart/2005/8/layout/process5"/>
    <dgm:cxn modelId="{307DF27A-DC66-D443-8F97-754E7C020EBB}" srcId="{C4FACD3D-316A-C449-9107-0D68AF2193B5}" destId="{0C24BAC7-1520-804E-B8AE-C19916DB3170}" srcOrd="4" destOrd="0" parTransId="{3A00AE60-1DEB-FF49-AB4F-2DC7FB607208}" sibTransId="{EBB27609-4479-8C4A-9607-B1A48B3D822F}"/>
    <dgm:cxn modelId="{D202F789-6A51-7C40-BF48-A939EAF01198}" srcId="{C4FACD3D-316A-C449-9107-0D68AF2193B5}" destId="{3A26F13A-BA4F-D149-BD27-D74386FA00ED}" srcOrd="1" destOrd="0" parTransId="{52F1F48A-B073-524D-894F-4D0A9EE5D0E8}" sibTransId="{9A196F96-5645-FB42-AFC8-23519A195EF8}"/>
    <dgm:cxn modelId="{D5D52A8C-50D5-7146-96CD-F743656199B7}" type="presOf" srcId="{91722D84-F622-7442-A1E9-1A74678F2759}" destId="{2C6CDE3A-1916-1D47-BE9F-1550049C38E5}" srcOrd="0" destOrd="0" presId="urn:microsoft.com/office/officeart/2005/8/layout/process5"/>
    <dgm:cxn modelId="{C4391892-8D34-7345-8D4A-BABD013138EC}" type="presOf" srcId="{36BDD10C-A13F-2840-B662-F9C7EFF67EF1}" destId="{8E972474-6925-C94D-B987-4C327A8E412C}" srcOrd="1" destOrd="0" presId="urn:microsoft.com/office/officeart/2005/8/layout/process5"/>
    <dgm:cxn modelId="{7233AA98-A40C-DB48-93E5-4C00155B7B57}" type="presOf" srcId="{D8026152-F085-524E-ADFA-2415CAD441BE}" destId="{9549BFA9-BA98-4A4A-8513-8AEE29287A58}" srcOrd="0" destOrd="0" presId="urn:microsoft.com/office/officeart/2005/8/layout/process5"/>
    <dgm:cxn modelId="{5AC08699-A337-EB43-9156-B1EF72649E84}" type="presOf" srcId="{36BDD10C-A13F-2840-B662-F9C7EFF67EF1}" destId="{13CC190E-FA6F-BB4F-A1B4-41947A6E1AAB}" srcOrd="0" destOrd="0" presId="urn:microsoft.com/office/officeart/2005/8/layout/process5"/>
    <dgm:cxn modelId="{B9DE239F-1126-664A-8BA8-E882628DB0F5}" srcId="{C4FACD3D-316A-C449-9107-0D68AF2193B5}" destId="{91722D84-F622-7442-A1E9-1A74678F2759}" srcOrd="2" destOrd="0" parTransId="{9ECFC509-ED03-034F-B3D4-FC53A31F612B}" sibTransId="{D8026152-F085-524E-ADFA-2415CAD441BE}"/>
    <dgm:cxn modelId="{977B64AD-7F7D-B646-9806-D58124E19443}" type="presOf" srcId="{5F25E84E-2A32-1744-82D7-5BFEDFE59C43}" destId="{B5C62FE8-163D-2B45-B207-AEBCB89FDD51}" srcOrd="0" destOrd="0" presId="urn:microsoft.com/office/officeart/2005/8/layout/process5"/>
    <dgm:cxn modelId="{2DC1E7AE-8120-A445-8DF4-7D8DE8CA47E3}" srcId="{C4FACD3D-316A-C449-9107-0D68AF2193B5}" destId="{3488B234-F831-7542-8B21-7B8E7F120417}" srcOrd="6" destOrd="0" parTransId="{60F0F5F0-F895-BE4D-B1DB-B39ADEEF22FF}" sibTransId="{74B5407E-A26D-0041-8C4D-CCDBE2994402}"/>
    <dgm:cxn modelId="{86B4B4BF-FD4F-A842-A5BF-526A37DAF109}" type="presOf" srcId="{C4FACD3D-316A-C449-9107-0D68AF2193B5}" destId="{15F422B4-C50D-5549-A900-3B7ADC4C8F93}" srcOrd="0" destOrd="0" presId="urn:microsoft.com/office/officeart/2005/8/layout/process5"/>
    <dgm:cxn modelId="{63BCDDC4-1DB9-DA41-91DD-1B6F6AA73451}" srcId="{C4FACD3D-316A-C449-9107-0D68AF2193B5}" destId="{9551AB0E-6D2A-A14B-AD5D-D467CD25EABB}" srcOrd="0" destOrd="0" parTransId="{B88793A7-D1B5-8B4F-A505-0A95D92FFD94}" sibTransId="{36BDD10C-A13F-2840-B662-F9C7EFF67EF1}"/>
    <dgm:cxn modelId="{74DDA8C5-3BED-E64F-867A-7CD212A7E7F1}" type="presOf" srcId="{9A196F96-5645-FB42-AFC8-23519A195EF8}" destId="{47E1A935-9906-B64A-AE2D-F5FF4EB773D2}" srcOrd="1" destOrd="0" presId="urn:microsoft.com/office/officeart/2005/8/layout/process5"/>
    <dgm:cxn modelId="{1A98E9D5-15EC-AF4E-A365-60CF2157D020}" type="presOf" srcId="{842A3EA7-2D51-214F-9340-4BCAC7C6C760}" destId="{E8E1DF7D-40F0-CD41-97D7-5FD1C3349FAF}" srcOrd="0" destOrd="0" presId="urn:microsoft.com/office/officeart/2005/8/layout/process5"/>
    <dgm:cxn modelId="{863C3FE8-E551-C34D-852E-DCBB5074B7C9}" type="presOf" srcId="{1C82740B-9C3A-E746-B441-82CEAEDB5E83}" destId="{F8D643D9-12C4-6C46-BAEB-8FE2F84E4463}" srcOrd="0" destOrd="0" presId="urn:microsoft.com/office/officeart/2005/8/layout/process5"/>
    <dgm:cxn modelId="{023751EB-A6D4-CD4C-97DA-5472F37B3635}" type="presOf" srcId="{EBB27609-4479-8C4A-9607-B1A48B3D822F}" destId="{603F2567-598A-B44C-8199-B9806710EED9}" srcOrd="1" destOrd="0" presId="urn:microsoft.com/office/officeart/2005/8/layout/process5"/>
    <dgm:cxn modelId="{E6942DEF-72B2-9C41-A93E-AE18BD6C909D}" type="presOf" srcId="{9551AB0E-6D2A-A14B-AD5D-D467CD25EABB}" destId="{02551FB8-BE3C-CA40-8ED2-C23AFBD205C4}" srcOrd="0" destOrd="0" presId="urn:microsoft.com/office/officeart/2005/8/layout/process5"/>
    <dgm:cxn modelId="{3644EBF5-4C2F-8C4E-9702-86E7FBEFE862}" type="presOf" srcId="{9A196F96-5645-FB42-AFC8-23519A195EF8}" destId="{2A181823-85C1-5345-BF54-B26C3AA72EAD}" srcOrd="0" destOrd="0" presId="urn:microsoft.com/office/officeart/2005/8/layout/process5"/>
    <dgm:cxn modelId="{CDFACEF6-7328-0543-9445-1D5A1F88AEBB}" type="presOf" srcId="{74B5407E-A26D-0041-8C4D-CCDBE2994402}" destId="{2D38853C-AFE4-894D-87B7-28227CA3CF80}" srcOrd="1" destOrd="0" presId="urn:microsoft.com/office/officeart/2005/8/layout/process5"/>
    <dgm:cxn modelId="{40215EF7-9B21-BA4E-BC61-51AE2326C436}" type="presOf" srcId="{74B5407E-A26D-0041-8C4D-CCDBE2994402}" destId="{75CE97D9-2BB4-BF41-B9EF-9AD23A0AFF28}" srcOrd="0" destOrd="0" presId="urn:microsoft.com/office/officeart/2005/8/layout/process5"/>
    <dgm:cxn modelId="{DAFF9389-A935-3246-A82B-0EC850088576}" type="presParOf" srcId="{15F422B4-C50D-5549-A900-3B7ADC4C8F93}" destId="{02551FB8-BE3C-CA40-8ED2-C23AFBD205C4}" srcOrd="0" destOrd="0" presId="urn:microsoft.com/office/officeart/2005/8/layout/process5"/>
    <dgm:cxn modelId="{6ED56DC8-CDF2-3A4F-9C34-BA469BE66517}" type="presParOf" srcId="{15F422B4-C50D-5549-A900-3B7ADC4C8F93}" destId="{13CC190E-FA6F-BB4F-A1B4-41947A6E1AAB}" srcOrd="1" destOrd="0" presId="urn:microsoft.com/office/officeart/2005/8/layout/process5"/>
    <dgm:cxn modelId="{09604CA0-CCCA-C844-95DE-A7D34DB49956}" type="presParOf" srcId="{13CC190E-FA6F-BB4F-A1B4-41947A6E1AAB}" destId="{8E972474-6925-C94D-B987-4C327A8E412C}" srcOrd="0" destOrd="0" presId="urn:microsoft.com/office/officeart/2005/8/layout/process5"/>
    <dgm:cxn modelId="{39A8F578-32CA-CF42-9FEE-FA133083AE15}" type="presParOf" srcId="{15F422B4-C50D-5549-A900-3B7ADC4C8F93}" destId="{2B8D32D3-AA30-F344-8D38-36E5141F36D5}" srcOrd="2" destOrd="0" presId="urn:microsoft.com/office/officeart/2005/8/layout/process5"/>
    <dgm:cxn modelId="{BCCB3B6E-7413-564C-8C9D-77FA0D88F8F8}" type="presParOf" srcId="{15F422B4-C50D-5549-A900-3B7ADC4C8F93}" destId="{2A181823-85C1-5345-BF54-B26C3AA72EAD}" srcOrd="3" destOrd="0" presId="urn:microsoft.com/office/officeart/2005/8/layout/process5"/>
    <dgm:cxn modelId="{F2C09D24-C614-A444-9A5D-D4E237811032}" type="presParOf" srcId="{2A181823-85C1-5345-BF54-B26C3AA72EAD}" destId="{47E1A935-9906-B64A-AE2D-F5FF4EB773D2}" srcOrd="0" destOrd="0" presId="urn:microsoft.com/office/officeart/2005/8/layout/process5"/>
    <dgm:cxn modelId="{655D2453-35C0-EB40-BCC4-191054D499BB}" type="presParOf" srcId="{15F422B4-C50D-5549-A900-3B7ADC4C8F93}" destId="{2C6CDE3A-1916-1D47-BE9F-1550049C38E5}" srcOrd="4" destOrd="0" presId="urn:microsoft.com/office/officeart/2005/8/layout/process5"/>
    <dgm:cxn modelId="{4035FC92-FF36-C54E-8F97-BFBB82983028}" type="presParOf" srcId="{15F422B4-C50D-5549-A900-3B7ADC4C8F93}" destId="{9549BFA9-BA98-4A4A-8513-8AEE29287A58}" srcOrd="5" destOrd="0" presId="urn:microsoft.com/office/officeart/2005/8/layout/process5"/>
    <dgm:cxn modelId="{FA4B6A7F-C3E3-8344-AB12-3BED2BD7368F}" type="presParOf" srcId="{9549BFA9-BA98-4A4A-8513-8AEE29287A58}" destId="{0333F3C1-933C-4945-A493-520A865EFA54}" srcOrd="0" destOrd="0" presId="urn:microsoft.com/office/officeart/2005/8/layout/process5"/>
    <dgm:cxn modelId="{6A2E0C8F-1D41-F445-9FCD-F4AB0577BB1E}" type="presParOf" srcId="{15F422B4-C50D-5549-A900-3B7ADC4C8F93}" destId="{E8E1DF7D-40F0-CD41-97D7-5FD1C3349FAF}" srcOrd="6" destOrd="0" presId="urn:microsoft.com/office/officeart/2005/8/layout/process5"/>
    <dgm:cxn modelId="{37C5421B-AA0C-D64A-9C34-349CD4167326}" type="presParOf" srcId="{15F422B4-C50D-5549-A900-3B7ADC4C8F93}" destId="{6BDCAD3C-9949-6F47-88D9-970D1A384333}" srcOrd="7" destOrd="0" presId="urn:microsoft.com/office/officeart/2005/8/layout/process5"/>
    <dgm:cxn modelId="{BF4D8307-353F-6748-8582-FD0DD2389CAF}" type="presParOf" srcId="{6BDCAD3C-9949-6F47-88D9-970D1A384333}" destId="{B4D239C6-6124-5940-9AFB-69F954442E50}" srcOrd="0" destOrd="0" presId="urn:microsoft.com/office/officeart/2005/8/layout/process5"/>
    <dgm:cxn modelId="{CE8F6A93-9838-5B4D-BD15-329E52045E61}" type="presParOf" srcId="{15F422B4-C50D-5549-A900-3B7ADC4C8F93}" destId="{C15DE8C4-4BA9-5C4D-9D25-CC262CC99F6E}" srcOrd="8" destOrd="0" presId="urn:microsoft.com/office/officeart/2005/8/layout/process5"/>
    <dgm:cxn modelId="{65758C01-A564-6D4D-90CB-97D9EADD7A9E}" type="presParOf" srcId="{15F422B4-C50D-5549-A900-3B7ADC4C8F93}" destId="{2787A844-2D63-7C47-99C8-1D26946FC8C7}" srcOrd="9" destOrd="0" presId="urn:microsoft.com/office/officeart/2005/8/layout/process5"/>
    <dgm:cxn modelId="{6959C14C-316A-D545-8D05-689FAC5F7506}" type="presParOf" srcId="{2787A844-2D63-7C47-99C8-1D26946FC8C7}" destId="{603F2567-598A-B44C-8199-B9806710EED9}" srcOrd="0" destOrd="0" presId="urn:microsoft.com/office/officeart/2005/8/layout/process5"/>
    <dgm:cxn modelId="{45908F0B-8E0A-6C47-B43D-A68792C63E95}" type="presParOf" srcId="{15F422B4-C50D-5549-A900-3B7ADC4C8F93}" destId="{F8D643D9-12C4-6C46-BAEB-8FE2F84E4463}" srcOrd="10" destOrd="0" presId="urn:microsoft.com/office/officeart/2005/8/layout/process5"/>
    <dgm:cxn modelId="{CD432510-409B-624F-B310-75A6E07DDDFD}" type="presParOf" srcId="{15F422B4-C50D-5549-A900-3B7ADC4C8F93}" destId="{B5C62FE8-163D-2B45-B207-AEBCB89FDD51}" srcOrd="11" destOrd="0" presId="urn:microsoft.com/office/officeart/2005/8/layout/process5"/>
    <dgm:cxn modelId="{BAF5907F-8D28-C444-A9FD-0F4B30264478}" type="presParOf" srcId="{B5C62FE8-163D-2B45-B207-AEBCB89FDD51}" destId="{46E05D1A-F397-8448-B62F-9BB4E5B8040D}" srcOrd="0" destOrd="0" presId="urn:microsoft.com/office/officeart/2005/8/layout/process5"/>
    <dgm:cxn modelId="{93A0DBB2-274C-6446-B95D-72596ECBF27D}" type="presParOf" srcId="{15F422B4-C50D-5549-A900-3B7ADC4C8F93}" destId="{60FEB769-2EB9-E84E-9D9A-3E0F0C1DA7E8}" srcOrd="12" destOrd="0" presId="urn:microsoft.com/office/officeart/2005/8/layout/process5"/>
    <dgm:cxn modelId="{E89AF221-D113-CD4F-801B-E66556885894}" type="presParOf" srcId="{15F422B4-C50D-5549-A900-3B7ADC4C8F93}" destId="{75CE97D9-2BB4-BF41-B9EF-9AD23A0AFF28}" srcOrd="13" destOrd="0" presId="urn:microsoft.com/office/officeart/2005/8/layout/process5"/>
    <dgm:cxn modelId="{4C1D1494-2C4D-614A-8576-ACBBA461AC3F}" type="presParOf" srcId="{75CE97D9-2BB4-BF41-B9EF-9AD23A0AFF28}" destId="{2D38853C-AFE4-894D-87B7-28227CA3CF80}" srcOrd="0" destOrd="0" presId="urn:microsoft.com/office/officeart/2005/8/layout/process5"/>
    <dgm:cxn modelId="{5154EAAA-74EB-944F-B7BD-802B7DA66C70}" type="presParOf" srcId="{15F422B4-C50D-5549-A900-3B7ADC4C8F93}" destId="{94E225E9-2E4B-4E44-97CE-938B3CA409EC}" srcOrd="1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66DEC-792C-440E-8059-1A43592DB92E}">
      <dsp:nvSpPr>
        <dsp:cNvPr id="0" name=""/>
        <dsp:cNvSpPr/>
      </dsp:nvSpPr>
      <dsp:spPr>
        <a:xfrm rot="16200000">
          <a:off x="651875" y="765865"/>
          <a:ext cx="3734972" cy="388692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152400" rIns="13716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SEVIS – Student and Exchange Visitor Information Program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An online database that stores student I-20s (F students) and DS-2019s (J students). Updated regularly by the Designated School Officer.</a:t>
          </a:r>
        </a:p>
      </dsp:txBody>
      <dsp:txXfrm rot="5400000">
        <a:off x="758261" y="1024198"/>
        <a:ext cx="3704561" cy="3370254"/>
      </dsp:txXfrm>
    </dsp:sp>
    <dsp:sp modelId="{EE19A70C-7994-4488-8B0B-9405F99FFD70}">
      <dsp:nvSpPr>
        <dsp:cNvPr id="0" name=""/>
        <dsp:cNvSpPr/>
      </dsp:nvSpPr>
      <dsp:spPr>
        <a:xfrm rot="5400000">
          <a:off x="5248260" y="552285"/>
          <a:ext cx="3733787" cy="43140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52400" rIns="91440" bIns="1524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/>
              </a:solidFill>
            </a:rPr>
            <a:t>USCIS – United States Citizenship and Immigration Services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 federal agency that manages the nation’s lawful immigration system. </a:t>
          </a:r>
        </a:p>
      </dsp:txBody>
      <dsp:txXfrm rot="-5400000">
        <a:off x="4958114" y="1024733"/>
        <a:ext cx="4131780" cy="3369185"/>
      </dsp:txXfrm>
    </dsp:sp>
    <dsp:sp modelId="{54451D43-C80C-46E1-B1D5-7C7D6A32CB52}">
      <dsp:nvSpPr>
        <dsp:cNvPr id="0" name=""/>
        <dsp:cNvSpPr/>
      </dsp:nvSpPr>
      <dsp:spPr>
        <a:xfrm>
          <a:off x="3688541" y="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8CEE46-00B1-4851-9D68-11F232D45EA4}">
      <dsp:nvSpPr>
        <dsp:cNvPr id="0" name=""/>
        <dsp:cNvSpPr/>
      </dsp:nvSpPr>
      <dsp:spPr>
        <a:xfrm rot="10800000">
          <a:off x="3688541" y="3193220"/>
          <a:ext cx="2225554" cy="2225446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31149B-F39C-0B44-8198-28F252D48C6C}">
      <dsp:nvSpPr>
        <dsp:cNvPr id="0" name=""/>
        <dsp:cNvSpPr/>
      </dsp:nvSpPr>
      <dsp:spPr>
        <a:xfrm>
          <a:off x="4822" y="98962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immigration documents in carry on bag</a:t>
          </a:r>
        </a:p>
      </dsp:txBody>
      <dsp:txXfrm>
        <a:off x="41872" y="1026671"/>
        <a:ext cx="2034199" cy="1190879"/>
      </dsp:txXfrm>
    </dsp:sp>
    <dsp:sp modelId="{D9265BAF-54DE-0142-8D3A-9A8620B0ABDE}">
      <dsp:nvSpPr>
        <dsp:cNvPr id="0" name=""/>
        <dsp:cNvSpPr/>
      </dsp:nvSpPr>
      <dsp:spPr>
        <a:xfrm>
          <a:off x="2298651" y="136068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98651" y="1465254"/>
        <a:ext cx="312871" cy="313714"/>
      </dsp:txXfrm>
    </dsp:sp>
    <dsp:sp modelId="{B9206839-E185-924F-875F-7B161ED37103}">
      <dsp:nvSpPr>
        <dsp:cNvPr id="0" name=""/>
        <dsp:cNvSpPr/>
      </dsp:nvSpPr>
      <dsp:spPr>
        <a:xfrm>
          <a:off x="2956440" y="98962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you land in the U.S., prepare for border patrol</a:t>
          </a:r>
        </a:p>
      </dsp:txBody>
      <dsp:txXfrm>
        <a:off x="2993490" y="1026671"/>
        <a:ext cx="2034199" cy="1190879"/>
      </dsp:txXfrm>
    </dsp:sp>
    <dsp:sp modelId="{0F79876A-76D3-6A42-BE66-3F6DA4CC8718}">
      <dsp:nvSpPr>
        <dsp:cNvPr id="0" name=""/>
        <dsp:cNvSpPr/>
      </dsp:nvSpPr>
      <dsp:spPr>
        <a:xfrm>
          <a:off x="5250270" y="136068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250270" y="1465254"/>
        <a:ext cx="312871" cy="313714"/>
      </dsp:txXfrm>
    </dsp:sp>
    <dsp:sp modelId="{A5D62614-182E-F149-8CC2-8540E65F3B92}">
      <dsp:nvSpPr>
        <dsp:cNvPr id="0" name=""/>
        <dsp:cNvSpPr/>
      </dsp:nvSpPr>
      <dsp:spPr>
        <a:xfrm>
          <a:off x="5908059" y="98962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Know connection time and gate</a:t>
          </a:r>
        </a:p>
      </dsp:txBody>
      <dsp:txXfrm>
        <a:off x="5945109" y="1026671"/>
        <a:ext cx="2034199" cy="1190879"/>
      </dsp:txXfrm>
    </dsp:sp>
    <dsp:sp modelId="{962BCA3D-3C02-DD47-B5B6-0D8BF9249872}">
      <dsp:nvSpPr>
        <dsp:cNvPr id="0" name=""/>
        <dsp:cNvSpPr/>
      </dsp:nvSpPr>
      <dsp:spPr>
        <a:xfrm>
          <a:off x="8201889" y="136068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8201889" y="1465254"/>
        <a:ext cx="312871" cy="313714"/>
      </dsp:txXfrm>
    </dsp:sp>
    <dsp:sp modelId="{BB4F4CD4-5077-E349-835A-10EF04F65C12}">
      <dsp:nvSpPr>
        <dsp:cNvPr id="0" name=""/>
        <dsp:cNvSpPr/>
      </dsp:nvSpPr>
      <dsp:spPr>
        <a:xfrm>
          <a:off x="8859678" y="989621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Be polite and answer all questions</a:t>
          </a:r>
        </a:p>
      </dsp:txBody>
      <dsp:txXfrm>
        <a:off x="8896728" y="1026671"/>
        <a:ext cx="2034199" cy="1190879"/>
      </dsp:txXfrm>
    </dsp:sp>
    <dsp:sp modelId="{49F00BB7-672E-A546-8885-EA6EFF6E1046}">
      <dsp:nvSpPr>
        <dsp:cNvPr id="0" name=""/>
        <dsp:cNvSpPr/>
      </dsp:nvSpPr>
      <dsp:spPr>
        <a:xfrm rot="5400000">
          <a:off x="9690348" y="2402182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9756971" y="2440131"/>
        <a:ext cx="313714" cy="312871"/>
      </dsp:txXfrm>
    </dsp:sp>
    <dsp:sp modelId="{2C2E39AE-8BA2-9C40-BF87-36E9E1BF7342}">
      <dsp:nvSpPr>
        <dsp:cNvPr id="0" name=""/>
        <dsp:cNvSpPr/>
      </dsp:nvSpPr>
      <dsp:spPr>
        <a:xfrm>
          <a:off x="8859678" y="309792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Prepare to have phone and PC checked </a:t>
          </a:r>
        </a:p>
      </dsp:txBody>
      <dsp:txXfrm>
        <a:off x="8896728" y="3134970"/>
        <a:ext cx="2034199" cy="1190879"/>
      </dsp:txXfrm>
    </dsp:sp>
    <dsp:sp modelId="{E2AE3E0F-FE14-EA44-A310-554530F16874}">
      <dsp:nvSpPr>
        <dsp:cNvPr id="0" name=""/>
        <dsp:cNvSpPr/>
      </dsp:nvSpPr>
      <dsp:spPr>
        <a:xfrm rot="10800000">
          <a:off x="8227188" y="3468981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8361276" y="3573553"/>
        <a:ext cx="312871" cy="313714"/>
      </dsp:txXfrm>
    </dsp:sp>
    <dsp:sp modelId="{66D9B842-D68B-D641-A2B5-EE3730559DA8}">
      <dsp:nvSpPr>
        <dsp:cNvPr id="0" name=""/>
        <dsp:cNvSpPr/>
      </dsp:nvSpPr>
      <dsp:spPr>
        <a:xfrm>
          <a:off x="5908059" y="309792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Have MTSU contact information </a:t>
          </a:r>
        </a:p>
      </dsp:txBody>
      <dsp:txXfrm>
        <a:off x="5945109" y="3134970"/>
        <a:ext cx="2034199" cy="1190879"/>
      </dsp:txXfrm>
    </dsp:sp>
    <dsp:sp modelId="{38DF8B09-7AD5-F948-A055-7F0D1715AA51}">
      <dsp:nvSpPr>
        <dsp:cNvPr id="0" name=""/>
        <dsp:cNvSpPr/>
      </dsp:nvSpPr>
      <dsp:spPr>
        <a:xfrm rot="10800000">
          <a:off x="5275570" y="3468981"/>
          <a:ext cx="446959" cy="5228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409658" y="3573553"/>
        <a:ext cx="312871" cy="313714"/>
      </dsp:txXfrm>
    </dsp:sp>
    <dsp:sp modelId="{F6316DD6-2EAA-1748-8078-29DCFE987203}">
      <dsp:nvSpPr>
        <dsp:cNvPr id="0" name=""/>
        <dsp:cNvSpPr/>
      </dsp:nvSpPr>
      <dsp:spPr>
        <a:xfrm>
          <a:off x="2956440" y="3097920"/>
          <a:ext cx="2108299" cy="126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When finished, go to connecting gate</a:t>
          </a:r>
        </a:p>
      </dsp:txBody>
      <dsp:txXfrm>
        <a:off x="2993490" y="3134970"/>
        <a:ext cx="2034199" cy="11908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F977C-A2F5-A444-AFAD-F059C493BF8C}">
      <dsp:nvSpPr>
        <dsp:cNvPr id="0" name=""/>
        <dsp:cNvSpPr/>
      </dsp:nvSpPr>
      <dsp:spPr>
        <a:xfrm>
          <a:off x="0" y="2179"/>
          <a:ext cx="92154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713BD-86B0-7549-9363-AB9E2C242EED}">
      <dsp:nvSpPr>
        <dsp:cNvPr id="0" name=""/>
        <dsp:cNvSpPr/>
      </dsp:nvSpPr>
      <dsp:spPr>
        <a:xfrm>
          <a:off x="0" y="2179"/>
          <a:ext cx="1843087" cy="44598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5B9BD5"/>
              </a:solidFill>
            </a:rPr>
            <a:t>Entering the U.S.</a:t>
          </a:r>
        </a:p>
      </dsp:txBody>
      <dsp:txXfrm>
        <a:off x="0" y="2179"/>
        <a:ext cx="1843087" cy="4459829"/>
      </dsp:txXfrm>
    </dsp:sp>
    <dsp:sp modelId="{51EE9799-7E4F-AE43-B6E6-A5CB1EB64844}">
      <dsp:nvSpPr>
        <dsp:cNvPr id="0" name=""/>
        <dsp:cNvSpPr/>
      </dsp:nvSpPr>
      <dsp:spPr>
        <a:xfrm>
          <a:off x="1948926" y="285160"/>
          <a:ext cx="3093735" cy="852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5B9BD5"/>
              </a:solidFill>
            </a:rPr>
            <a:t>Border patrol</a:t>
          </a:r>
        </a:p>
      </dsp:txBody>
      <dsp:txXfrm>
        <a:off x="1948926" y="285160"/>
        <a:ext cx="3093735" cy="852422"/>
      </dsp:txXfrm>
    </dsp:sp>
    <dsp:sp modelId="{753EE6C2-1A64-CE40-BE01-1F246EF9EAE5}">
      <dsp:nvSpPr>
        <dsp:cNvPr id="0" name=""/>
        <dsp:cNvSpPr/>
      </dsp:nvSpPr>
      <dsp:spPr>
        <a:xfrm>
          <a:off x="1843087" y="965444"/>
          <a:ext cx="73723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11DBB-0289-F443-870C-81DCE66FBCBD}">
      <dsp:nvSpPr>
        <dsp:cNvPr id="0" name=""/>
        <dsp:cNvSpPr/>
      </dsp:nvSpPr>
      <dsp:spPr>
        <a:xfrm>
          <a:off x="1981318" y="1076287"/>
          <a:ext cx="3547942" cy="22168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5B9BD5"/>
              </a:solidFill>
            </a:rPr>
            <a:t>Documents</a:t>
          </a:r>
        </a:p>
      </dsp:txBody>
      <dsp:txXfrm>
        <a:off x="1981318" y="1076287"/>
        <a:ext cx="3547942" cy="2216848"/>
      </dsp:txXfrm>
    </dsp:sp>
    <dsp:sp modelId="{BE0D9EBF-79FF-E042-8821-22E5BD2245C5}">
      <dsp:nvSpPr>
        <dsp:cNvPr id="0" name=""/>
        <dsp:cNvSpPr/>
      </dsp:nvSpPr>
      <dsp:spPr>
        <a:xfrm>
          <a:off x="5667493" y="1076287"/>
          <a:ext cx="3547942" cy="55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5B9BD5"/>
              </a:solidFill>
            </a:rPr>
            <a:t>Acceptance Letter</a:t>
          </a:r>
        </a:p>
      </dsp:txBody>
      <dsp:txXfrm>
        <a:off x="5667493" y="1076287"/>
        <a:ext cx="3547942" cy="554212"/>
      </dsp:txXfrm>
    </dsp:sp>
    <dsp:sp modelId="{5BC69C42-6E4E-0D4D-AC26-A898A4F4AA4F}">
      <dsp:nvSpPr>
        <dsp:cNvPr id="0" name=""/>
        <dsp:cNvSpPr/>
      </dsp:nvSpPr>
      <dsp:spPr>
        <a:xfrm>
          <a:off x="5529261" y="1630499"/>
          <a:ext cx="3547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9F143-EA20-9D41-8997-06D0B7964341}">
      <dsp:nvSpPr>
        <dsp:cNvPr id="0" name=""/>
        <dsp:cNvSpPr/>
      </dsp:nvSpPr>
      <dsp:spPr>
        <a:xfrm>
          <a:off x="5667493" y="1630499"/>
          <a:ext cx="3547942" cy="55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5B9BD5"/>
              </a:solidFill>
            </a:rPr>
            <a:t>GA Letter</a:t>
          </a:r>
        </a:p>
      </dsp:txBody>
      <dsp:txXfrm>
        <a:off x="5667493" y="1630499"/>
        <a:ext cx="3547942" cy="554212"/>
      </dsp:txXfrm>
    </dsp:sp>
    <dsp:sp modelId="{D2146878-0D16-3C48-A549-A8DABCDBDE53}">
      <dsp:nvSpPr>
        <dsp:cNvPr id="0" name=""/>
        <dsp:cNvSpPr/>
      </dsp:nvSpPr>
      <dsp:spPr>
        <a:xfrm>
          <a:off x="5529261" y="2184711"/>
          <a:ext cx="3547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0E953D-C09B-1640-A373-2F6AD2085967}">
      <dsp:nvSpPr>
        <dsp:cNvPr id="0" name=""/>
        <dsp:cNvSpPr/>
      </dsp:nvSpPr>
      <dsp:spPr>
        <a:xfrm>
          <a:off x="5667493" y="2184711"/>
          <a:ext cx="3547942" cy="55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5B9BD5"/>
              </a:solidFill>
            </a:rPr>
            <a:t>Scholarship</a:t>
          </a:r>
        </a:p>
      </dsp:txBody>
      <dsp:txXfrm>
        <a:off x="5667493" y="2184711"/>
        <a:ext cx="3547942" cy="554212"/>
      </dsp:txXfrm>
    </dsp:sp>
    <dsp:sp modelId="{B3A0FAC0-FA4B-964D-8B97-D5558117D1CD}">
      <dsp:nvSpPr>
        <dsp:cNvPr id="0" name=""/>
        <dsp:cNvSpPr/>
      </dsp:nvSpPr>
      <dsp:spPr>
        <a:xfrm>
          <a:off x="5529261" y="2738923"/>
          <a:ext cx="354794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F7D1D-9BE6-DE4D-B787-94A7EB0C1ACB}">
      <dsp:nvSpPr>
        <dsp:cNvPr id="0" name=""/>
        <dsp:cNvSpPr/>
      </dsp:nvSpPr>
      <dsp:spPr>
        <a:xfrm>
          <a:off x="5667493" y="2738923"/>
          <a:ext cx="3547942" cy="554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5B9BD5"/>
              </a:solidFill>
            </a:rPr>
            <a:t>Visa, passport</a:t>
          </a:r>
        </a:p>
      </dsp:txBody>
      <dsp:txXfrm>
        <a:off x="5667493" y="2738923"/>
        <a:ext cx="3547942" cy="554212"/>
      </dsp:txXfrm>
    </dsp:sp>
    <dsp:sp modelId="{971D30C0-F488-1B48-B110-B54EDA2D1784}">
      <dsp:nvSpPr>
        <dsp:cNvPr id="0" name=""/>
        <dsp:cNvSpPr/>
      </dsp:nvSpPr>
      <dsp:spPr>
        <a:xfrm>
          <a:off x="1843087" y="3293136"/>
          <a:ext cx="73723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1301D-CF87-1148-902D-9806E37812A4}">
      <dsp:nvSpPr>
        <dsp:cNvPr id="0" name=""/>
        <dsp:cNvSpPr/>
      </dsp:nvSpPr>
      <dsp:spPr>
        <a:xfrm>
          <a:off x="1981318" y="3403978"/>
          <a:ext cx="3969119" cy="94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5B9BD5"/>
              </a:solidFill>
            </a:rPr>
            <a:t>Purpose for entering U.S.</a:t>
          </a:r>
        </a:p>
      </dsp:txBody>
      <dsp:txXfrm>
        <a:off x="1981318" y="3403978"/>
        <a:ext cx="3969119" cy="944178"/>
      </dsp:txXfrm>
    </dsp:sp>
    <dsp:sp modelId="{D218A897-A702-1A4B-8B40-86347EE78CEA}">
      <dsp:nvSpPr>
        <dsp:cNvPr id="0" name=""/>
        <dsp:cNvSpPr/>
      </dsp:nvSpPr>
      <dsp:spPr>
        <a:xfrm>
          <a:off x="1843087" y="4348156"/>
          <a:ext cx="73723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8B8ED-9625-3840-A752-6FC79D774D78}">
      <dsp:nvSpPr>
        <dsp:cNvPr id="0" name=""/>
        <dsp:cNvSpPr/>
      </dsp:nvSpPr>
      <dsp:spPr>
        <a:xfrm>
          <a:off x="1460979" y="2376223"/>
          <a:ext cx="592344" cy="1128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6172" y="0"/>
              </a:lnTo>
              <a:lnTo>
                <a:pt x="296172" y="1128705"/>
              </a:lnTo>
              <a:lnTo>
                <a:pt x="592344" y="112870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25284" y="2908708"/>
        <a:ext cx="63734" cy="63734"/>
      </dsp:txXfrm>
    </dsp:sp>
    <dsp:sp modelId="{D97242B2-16FB-A042-B775-6A9D0F13FCAF}">
      <dsp:nvSpPr>
        <dsp:cNvPr id="0" name=""/>
        <dsp:cNvSpPr/>
      </dsp:nvSpPr>
      <dsp:spPr>
        <a:xfrm>
          <a:off x="1460979" y="2330503"/>
          <a:ext cx="5923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2344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42343" y="2361414"/>
        <a:ext cx="29617" cy="29617"/>
      </dsp:txXfrm>
    </dsp:sp>
    <dsp:sp modelId="{E5C7CAA6-09AF-1042-9407-E0A2BDCF8EB0}">
      <dsp:nvSpPr>
        <dsp:cNvPr id="0" name=""/>
        <dsp:cNvSpPr/>
      </dsp:nvSpPr>
      <dsp:spPr>
        <a:xfrm>
          <a:off x="1460979" y="1247517"/>
          <a:ext cx="592344" cy="1128705"/>
        </a:xfrm>
        <a:custGeom>
          <a:avLst/>
          <a:gdLst/>
          <a:ahLst/>
          <a:cxnLst/>
          <a:rect l="0" t="0" r="0" b="0"/>
          <a:pathLst>
            <a:path>
              <a:moveTo>
                <a:pt x="0" y="1128705"/>
              </a:moveTo>
              <a:lnTo>
                <a:pt x="296172" y="1128705"/>
              </a:lnTo>
              <a:lnTo>
                <a:pt x="296172" y="0"/>
              </a:lnTo>
              <a:lnTo>
                <a:pt x="592344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25284" y="1780002"/>
        <a:ext cx="63734" cy="63734"/>
      </dsp:txXfrm>
    </dsp:sp>
    <dsp:sp modelId="{A7224B61-109D-E842-8EAD-56E572E68B88}">
      <dsp:nvSpPr>
        <dsp:cNvPr id="0" name=""/>
        <dsp:cNvSpPr/>
      </dsp:nvSpPr>
      <dsp:spPr>
        <a:xfrm rot="16200000">
          <a:off x="-1366726" y="1924740"/>
          <a:ext cx="4752446" cy="90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25" tIns="34925" rIns="34925" bIns="3492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 dirty="0"/>
            <a:t>In Murfreesboro</a:t>
          </a:r>
        </a:p>
      </dsp:txBody>
      <dsp:txXfrm>
        <a:off x="-1366726" y="1924740"/>
        <a:ext cx="4752446" cy="902964"/>
      </dsp:txXfrm>
    </dsp:sp>
    <dsp:sp modelId="{8B3FD622-8B36-9A48-9F4C-8D8FF88CFFB8}">
      <dsp:nvSpPr>
        <dsp:cNvPr id="0" name=""/>
        <dsp:cNvSpPr/>
      </dsp:nvSpPr>
      <dsp:spPr>
        <a:xfrm>
          <a:off x="2053324" y="796034"/>
          <a:ext cx="2961724" cy="90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Check in with the International affairs office</a:t>
          </a:r>
        </a:p>
      </dsp:txBody>
      <dsp:txXfrm>
        <a:off x="2053324" y="796034"/>
        <a:ext cx="2961724" cy="902964"/>
      </dsp:txXfrm>
    </dsp:sp>
    <dsp:sp modelId="{833A801C-EA29-D144-A471-EDD70695AE95}">
      <dsp:nvSpPr>
        <dsp:cNvPr id="0" name=""/>
        <dsp:cNvSpPr/>
      </dsp:nvSpPr>
      <dsp:spPr>
        <a:xfrm>
          <a:off x="2053324" y="1924740"/>
          <a:ext cx="2961724" cy="90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Check in dates are August 18 &amp; 19</a:t>
          </a:r>
        </a:p>
      </dsp:txBody>
      <dsp:txXfrm>
        <a:off x="2053324" y="1924740"/>
        <a:ext cx="2961724" cy="902964"/>
      </dsp:txXfrm>
    </dsp:sp>
    <dsp:sp modelId="{C8FE7BD1-E1D8-EB4A-816F-20FBD1927512}">
      <dsp:nvSpPr>
        <dsp:cNvPr id="0" name=""/>
        <dsp:cNvSpPr/>
      </dsp:nvSpPr>
      <dsp:spPr>
        <a:xfrm>
          <a:off x="2053324" y="3053446"/>
          <a:ext cx="2961724" cy="9029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Email Docs before checking in</a:t>
          </a:r>
        </a:p>
      </dsp:txBody>
      <dsp:txXfrm>
        <a:off x="2053324" y="3053446"/>
        <a:ext cx="2961724" cy="90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30092A-647C-46BD-8449-8B5B6BBC1036}">
      <dsp:nvSpPr>
        <dsp:cNvPr id="0" name=""/>
        <dsp:cNvSpPr/>
      </dsp:nvSpPr>
      <dsp:spPr>
        <a:xfrm>
          <a:off x="5247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 Must be valid 6 months into the future</a:t>
          </a:r>
        </a:p>
      </dsp:txBody>
      <dsp:txXfrm>
        <a:off x="55012" y="1677852"/>
        <a:ext cx="2522337" cy="1599571"/>
      </dsp:txXfrm>
    </dsp:sp>
    <dsp:sp modelId="{ACD1295F-1B4A-4599-BB86-292348CB5A10}">
      <dsp:nvSpPr>
        <dsp:cNvPr id="0" name=""/>
        <dsp:cNvSpPr/>
      </dsp:nvSpPr>
      <dsp:spPr>
        <a:xfrm>
          <a:off x="1492702" y="2193531"/>
          <a:ext cx="2816968" cy="2816968"/>
        </a:xfrm>
        <a:prstGeom prst="leftCircularArrow">
          <a:avLst>
            <a:gd name="adj1" fmla="val 2892"/>
            <a:gd name="adj2" fmla="val 353692"/>
            <a:gd name="adj3" fmla="val 2129202"/>
            <a:gd name="adj4" fmla="val 9024489"/>
            <a:gd name="adj5" fmla="val 337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A5051C-9087-49FC-8979-2BBB779EEE5A}">
      <dsp:nvSpPr>
        <dsp:cNvPr id="0" name=""/>
        <dsp:cNvSpPr/>
      </dsp:nvSpPr>
      <dsp:spPr>
        <a:xfrm>
          <a:off x="587884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Passport</a:t>
          </a:r>
        </a:p>
      </dsp:txBody>
      <dsp:txXfrm>
        <a:off x="615029" y="3354333"/>
        <a:ext cx="2276259" cy="872492"/>
      </dsp:txXfrm>
    </dsp:sp>
    <dsp:sp modelId="{0B462E6E-992E-4011-B5B7-E0BCCEE72C2F}">
      <dsp:nvSpPr>
        <dsp:cNvPr id="0" name=""/>
        <dsp:cNvSpPr/>
      </dsp:nvSpPr>
      <dsp:spPr>
        <a:xfrm>
          <a:off x="3306353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Current Bank statement $36500 or more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Financial Affidavit</a:t>
          </a:r>
        </a:p>
      </dsp:txBody>
      <dsp:txXfrm>
        <a:off x="3356118" y="2141243"/>
        <a:ext cx="2522337" cy="1599571"/>
      </dsp:txXfrm>
    </dsp:sp>
    <dsp:sp modelId="{B8F5C172-C7B7-4438-B79F-35307AE587A8}">
      <dsp:nvSpPr>
        <dsp:cNvPr id="0" name=""/>
        <dsp:cNvSpPr/>
      </dsp:nvSpPr>
      <dsp:spPr>
        <a:xfrm>
          <a:off x="4776842" y="342324"/>
          <a:ext cx="3077119" cy="3077119"/>
        </a:xfrm>
        <a:prstGeom prst="circularArrow">
          <a:avLst>
            <a:gd name="adj1" fmla="val 2647"/>
            <a:gd name="adj2" fmla="val 321945"/>
            <a:gd name="adj3" fmla="val 19502544"/>
            <a:gd name="adj4" fmla="val 12575511"/>
            <a:gd name="adj5" fmla="val 308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F6848-C7B1-4041-9084-565DE22DD8DD}">
      <dsp:nvSpPr>
        <dsp:cNvPr id="0" name=""/>
        <dsp:cNvSpPr/>
      </dsp:nvSpPr>
      <dsp:spPr>
        <a:xfrm>
          <a:off x="3888990" y="1164695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Submit Financial Documents</a:t>
          </a:r>
        </a:p>
      </dsp:txBody>
      <dsp:txXfrm>
        <a:off x="3916135" y="1191840"/>
        <a:ext cx="2276259" cy="872492"/>
      </dsp:txXfrm>
    </dsp:sp>
    <dsp:sp modelId="{906268C0-147E-4074-8880-D5CC04ECEF7F}">
      <dsp:nvSpPr>
        <dsp:cNvPr id="0" name=""/>
        <dsp:cNvSpPr/>
      </dsp:nvSpPr>
      <dsp:spPr>
        <a:xfrm>
          <a:off x="6542358" y="1628087"/>
          <a:ext cx="2621867" cy="21624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-US" sz="2300" kern="1200" dirty="0"/>
            <a:t>I-20 will be issued and emailed to your MTSU account</a:t>
          </a:r>
        </a:p>
      </dsp:txBody>
      <dsp:txXfrm>
        <a:off x="6592123" y="1677852"/>
        <a:ext cx="2522337" cy="1599571"/>
      </dsp:txXfrm>
    </dsp:sp>
    <dsp:sp modelId="{CE10E867-8F3D-459E-A58C-8035305B9DD9}">
      <dsp:nvSpPr>
        <dsp:cNvPr id="0" name=""/>
        <dsp:cNvSpPr/>
      </dsp:nvSpPr>
      <dsp:spPr>
        <a:xfrm>
          <a:off x="7190096" y="3327188"/>
          <a:ext cx="2330549" cy="926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I-20</a:t>
          </a:r>
        </a:p>
      </dsp:txBody>
      <dsp:txXfrm>
        <a:off x="7217241" y="3354333"/>
        <a:ext cx="2276259" cy="8724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A7FD-FF5F-4CE9-92ED-F437A8B58C69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4817C-A65A-41DB-BD93-C2B5CD40D066}">
      <dsp:nvSpPr>
        <dsp:cNvPr id="0" name=""/>
        <dsp:cNvSpPr/>
      </dsp:nvSpPr>
      <dsp:spPr>
        <a:xfrm>
          <a:off x="8731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Pay the SEVIS 901 fee of $350 </a:t>
          </a:r>
        </a:p>
      </dsp:txBody>
      <dsp:txXfrm>
        <a:off x="114538" y="1731407"/>
        <a:ext cx="2404586" cy="1955852"/>
      </dsp:txXfrm>
    </dsp:sp>
    <dsp:sp modelId="{6B31BB02-3457-4109-9645-CF3531FB5B8D}">
      <dsp:nvSpPr>
        <dsp:cNvPr id="0" name=""/>
        <dsp:cNvSpPr/>
      </dsp:nvSpPr>
      <dsp:spPr>
        <a:xfrm>
          <a:off x="2755899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Complete the DS-160 application</a:t>
          </a:r>
        </a:p>
      </dsp:txBody>
      <dsp:txXfrm>
        <a:off x="2861706" y="1731407"/>
        <a:ext cx="2404586" cy="1955852"/>
      </dsp:txXfrm>
    </dsp:sp>
    <dsp:sp modelId="{4CF9594F-F379-4F42-A235-1396FCE34F55}">
      <dsp:nvSpPr>
        <dsp:cNvPr id="0" name=""/>
        <dsp:cNvSpPr/>
      </dsp:nvSpPr>
      <dsp:spPr>
        <a:xfrm>
          <a:off x="5503068" y="1625600"/>
          <a:ext cx="2616200" cy="21674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Schedule visa interview</a:t>
          </a:r>
        </a:p>
      </dsp:txBody>
      <dsp:txXfrm>
        <a:off x="5608875" y="1731407"/>
        <a:ext cx="2404586" cy="19558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D53AF-A4F5-4CE6-8C4A-F319CEBFADAA}">
      <dsp:nvSpPr>
        <dsp:cNvPr id="0" name=""/>
        <dsp:cNvSpPr/>
      </dsp:nvSpPr>
      <dsp:spPr>
        <a:xfrm>
          <a:off x="0" y="3689519"/>
          <a:ext cx="7702843" cy="12109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Financial Documents</a:t>
          </a:r>
        </a:p>
      </dsp:txBody>
      <dsp:txXfrm>
        <a:off x="0" y="3689519"/>
        <a:ext cx="7702843" cy="653887"/>
      </dsp:txXfrm>
    </dsp:sp>
    <dsp:sp modelId="{7F2C84DF-6A1C-4FE5-A404-D444240A0F4D}">
      <dsp:nvSpPr>
        <dsp:cNvPr id="0" name=""/>
        <dsp:cNvSpPr/>
      </dsp:nvSpPr>
      <dsp:spPr>
        <a:xfrm>
          <a:off x="1" y="4212831"/>
          <a:ext cx="7616336" cy="77195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Bank Statement, Graduate Assistant Letter</a:t>
          </a:r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/>
            <a:t>Scholarship offer letter</a:t>
          </a:r>
        </a:p>
      </dsp:txBody>
      <dsp:txXfrm>
        <a:off x="1" y="4212831"/>
        <a:ext cx="7616336" cy="771950"/>
      </dsp:txXfrm>
    </dsp:sp>
    <dsp:sp modelId="{72B9DD43-D697-4A28-B574-07FDAE6A8686}">
      <dsp:nvSpPr>
        <dsp:cNvPr id="0" name=""/>
        <dsp:cNvSpPr/>
      </dsp:nvSpPr>
      <dsp:spPr>
        <a:xfrm>
          <a:off x="7619750" y="4319189"/>
          <a:ext cx="79678" cy="5570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41910" rIns="234696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619750" y="4319189"/>
        <a:ext cx="79678" cy="557015"/>
      </dsp:txXfrm>
    </dsp:sp>
    <dsp:sp modelId="{B95AF606-C698-42C4-A26E-926020BD5666}">
      <dsp:nvSpPr>
        <dsp:cNvPr id="0" name=""/>
        <dsp:cNvSpPr/>
      </dsp:nvSpPr>
      <dsp:spPr>
        <a:xfrm rot="10800000">
          <a:off x="0" y="1845314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MTSU Acceptance Letter</a:t>
          </a:r>
        </a:p>
      </dsp:txBody>
      <dsp:txXfrm rot="-10800000">
        <a:off x="0" y="1845314"/>
        <a:ext cx="7702843" cy="653691"/>
      </dsp:txXfrm>
    </dsp:sp>
    <dsp:sp modelId="{36EA0EBB-1C88-419A-8526-A11B9D169AD6}">
      <dsp:nvSpPr>
        <dsp:cNvPr id="0" name=""/>
        <dsp:cNvSpPr/>
      </dsp:nvSpPr>
      <dsp:spPr>
        <a:xfrm>
          <a:off x="0" y="249900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Major, Start date</a:t>
          </a:r>
        </a:p>
      </dsp:txBody>
      <dsp:txXfrm>
        <a:off x="0" y="2499006"/>
        <a:ext cx="7702843" cy="556848"/>
      </dsp:txXfrm>
    </dsp:sp>
    <dsp:sp modelId="{0174B578-E7F5-4281-9AB8-2F59F3E8984D}">
      <dsp:nvSpPr>
        <dsp:cNvPr id="0" name=""/>
        <dsp:cNvSpPr/>
      </dsp:nvSpPr>
      <dsp:spPr>
        <a:xfrm rot="10800000">
          <a:off x="0" y="0"/>
          <a:ext cx="7702843" cy="186236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Passport</a:t>
          </a:r>
        </a:p>
      </dsp:txBody>
      <dsp:txXfrm rot="-10800000">
        <a:off x="0" y="0"/>
        <a:ext cx="7702843" cy="653691"/>
      </dsp:txXfrm>
    </dsp:sp>
    <dsp:sp modelId="{64C06089-4258-43E5-8811-4C09CACBD197}">
      <dsp:nvSpPr>
        <dsp:cNvPr id="0" name=""/>
        <dsp:cNvSpPr/>
      </dsp:nvSpPr>
      <dsp:spPr>
        <a:xfrm>
          <a:off x="0" y="705696"/>
          <a:ext cx="7702843" cy="5568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199136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Valid 6 months into the future</a:t>
          </a:r>
        </a:p>
      </dsp:txBody>
      <dsp:txXfrm>
        <a:off x="0" y="705696"/>
        <a:ext cx="7702843" cy="5568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217B6-A319-4581-96E9-5D3A81249816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AA397-C4DB-4CE6-B0C0-81470D170C2B}">
      <dsp:nvSpPr>
        <dsp:cNvPr id="0" name=""/>
        <dsp:cNvSpPr/>
      </dsp:nvSpPr>
      <dsp:spPr>
        <a:xfrm>
          <a:off x="750306" y="5418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Where and what are you studying?</a:t>
          </a:r>
        </a:p>
      </dsp:txBody>
      <dsp:txXfrm>
        <a:off x="750306" y="541866"/>
        <a:ext cx="7301111" cy="1083733"/>
      </dsp:txXfrm>
    </dsp:sp>
    <dsp:sp modelId="{381F5AD7-A534-4DF3-A331-C8BDCCC9F4FB}">
      <dsp:nvSpPr>
        <dsp:cNvPr id="0" name=""/>
        <dsp:cNvSpPr/>
      </dsp:nvSpPr>
      <dsp:spPr>
        <a:xfrm>
          <a:off x="316013" y="627928"/>
          <a:ext cx="859942" cy="8608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7FB686-1781-4CE8-90D9-97AB08EE974C}">
      <dsp:nvSpPr>
        <dsp:cNvPr id="0" name=""/>
        <dsp:cNvSpPr/>
      </dsp:nvSpPr>
      <dsp:spPr>
        <a:xfrm>
          <a:off x="1220825" y="2167466"/>
          <a:ext cx="6907174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Why USA? Why MTSU?</a:t>
          </a:r>
        </a:p>
      </dsp:txBody>
      <dsp:txXfrm>
        <a:off x="1220825" y="2167466"/>
        <a:ext cx="6907174" cy="1083733"/>
      </dsp:txXfrm>
    </dsp:sp>
    <dsp:sp modelId="{9FC24351-0D89-4543-AE10-8102ED30A444}">
      <dsp:nvSpPr>
        <dsp:cNvPr id="0" name=""/>
        <dsp:cNvSpPr/>
      </dsp:nvSpPr>
      <dsp:spPr>
        <a:xfrm>
          <a:off x="476257" y="2332072"/>
          <a:ext cx="743386" cy="75452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8E3B14-ABC3-4FB4-A249-8B2E721FB096}">
      <dsp:nvSpPr>
        <dsp:cNvPr id="0" name=""/>
        <dsp:cNvSpPr/>
      </dsp:nvSpPr>
      <dsp:spPr>
        <a:xfrm>
          <a:off x="750306" y="3793066"/>
          <a:ext cx="7301111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How will you fund your education? </a:t>
          </a:r>
        </a:p>
      </dsp:txBody>
      <dsp:txXfrm>
        <a:off x="750306" y="3793066"/>
        <a:ext cx="7301111" cy="1083733"/>
      </dsp:txXfrm>
    </dsp:sp>
    <dsp:sp modelId="{290A7397-D703-421F-B3C1-1803D848FE6F}">
      <dsp:nvSpPr>
        <dsp:cNvPr id="0" name=""/>
        <dsp:cNvSpPr/>
      </dsp:nvSpPr>
      <dsp:spPr>
        <a:xfrm>
          <a:off x="175643" y="3929746"/>
          <a:ext cx="700660" cy="74808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12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49512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on-ground</a:t>
          </a:r>
        </a:p>
      </dsp:txBody>
      <dsp:txXfrm>
        <a:off x="2530107" y="348882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2.0 GPA</a:t>
          </a:r>
        </a:p>
      </dsp:txBody>
      <dsp:txXfrm>
        <a:off x="2530107" y="2288808"/>
        <a:ext cx="1489810" cy="1489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F63-922A-4844-8B1A-7C23A3A15D31}">
      <dsp:nvSpPr>
        <dsp:cNvPr id="0" name=""/>
        <dsp:cNvSpPr/>
      </dsp:nvSpPr>
      <dsp:spPr>
        <a:xfrm>
          <a:off x="241299" y="0"/>
          <a:ext cx="4127501" cy="4127501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19D33-D068-40D9-B5B1-C9F8DD4E927E}">
      <dsp:nvSpPr>
        <dsp:cNvPr id="0" name=""/>
        <dsp:cNvSpPr/>
      </dsp:nvSpPr>
      <dsp:spPr>
        <a:xfrm>
          <a:off x="509587" y="268287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9 hours minimum</a:t>
          </a:r>
        </a:p>
      </dsp:txBody>
      <dsp:txXfrm>
        <a:off x="590182" y="348882"/>
        <a:ext cx="1489810" cy="1489810"/>
      </dsp:txXfrm>
    </dsp:sp>
    <dsp:sp modelId="{1D89BA55-40C8-4D70-9D68-B2B168087082}">
      <dsp:nvSpPr>
        <dsp:cNvPr id="0" name=""/>
        <dsp:cNvSpPr/>
      </dsp:nvSpPr>
      <dsp:spPr>
        <a:xfrm>
          <a:off x="2462208" y="260346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 on-ground</a:t>
          </a:r>
        </a:p>
      </dsp:txBody>
      <dsp:txXfrm>
        <a:off x="2542803" y="340941"/>
        <a:ext cx="1489810" cy="1489810"/>
      </dsp:txXfrm>
    </dsp:sp>
    <dsp:sp modelId="{2666C76A-96FF-442E-99B3-293FFAC411A4}">
      <dsp:nvSpPr>
        <dsp:cNvPr id="0" name=""/>
        <dsp:cNvSpPr/>
      </dsp:nvSpPr>
      <dsp:spPr>
        <a:xfrm>
          <a:off x="509587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3 online</a:t>
          </a:r>
        </a:p>
      </dsp:txBody>
      <dsp:txXfrm>
        <a:off x="590182" y="2288808"/>
        <a:ext cx="1489810" cy="1489810"/>
      </dsp:txXfrm>
    </dsp:sp>
    <dsp:sp modelId="{86D6E11E-A5CB-4D4C-B4FE-CDB90FDCE2E4}">
      <dsp:nvSpPr>
        <dsp:cNvPr id="0" name=""/>
        <dsp:cNvSpPr/>
      </dsp:nvSpPr>
      <dsp:spPr>
        <a:xfrm>
          <a:off x="2449512" y="2208213"/>
          <a:ext cx="1651000" cy="1651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Minimum 3.0 GPA</a:t>
          </a:r>
        </a:p>
      </dsp:txBody>
      <dsp:txXfrm>
        <a:off x="2530107" y="2288808"/>
        <a:ext cx="1489810" cy="14898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51FB8-BE3C-CA40-8ED2-C23AFBD205C4}">
      <dsp:nvSpPr>
        <dsp:cNvPr id="0" name=""/>
        <dsp:cNvSpPr/>
      </dsp:nvSpPr>
      <dsp:spPr>
        <a:xfrm>
          <a:off x="4985" y="778004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Decide travel dates, book tickets</a:t>
          </a:r>
        </a:p>
      </dsp:txBody>
      <dsp:txXfrm>
        <a:off x="43289" y="816308"/>
        <a:ext cx="2103065" cy="1231196"/>
      </dsp:txXfrm>
    </dsp:sp>
    <dsp:sp modelId="{13CC190E-FA6F-BB4F-A1B4-41947A6E1AAB}">
      <dsp:nvSpPr>
        <dsp:cNvPr id="0" name=""/>
        <dsp:cNvSpPr/>
      </dsp:nvSpPr>
      <dsp:spPr>
        <a:xfrm>
          <a:off x="2376470" y="1161627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76470" y="1269739"/>
        <a:ext cx="323463" cy="324335"/>
      </dsp:txXfrm>
    </dsp:sp>
    <dsp:sp modelId="{2B8D32D3-AA30-F344-8D38-36E5141F36D5}">
      <dsp:nvSpPr>
        <dsp:cNvPr id="0" name=""/>
        <dsp:cNvSpPr/>
      </dsp:nvSpPr>
      <dsp:spPr>
        <a:xfrm>
          <a:off x="3056528" y="778004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Secure Housing</a:t>
          </a:r>
        </a:p>
      </dsp:txBody>
      <dsp:txXfrm>
        <a:off x="3094832" y="816308"/>
        <a:ext cx="2103065" cy="1231196"/>
      </dsp:txXfrm>
    </dsp:sp>
    <dsp:sp modelId="{2A181823-85C1-5345-BF54-B26C3AA72EAD}">
      <dsp:nvSpPr>
        <dsp:cNvPr id="0" name=""/>
        <dsp:cNvSpPr/>
      </dsp:nvSpPr>
      <dsp:spPr>
        <a:xfrm>
          <a:off x="5428014" y="1161627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428014" y="1269739"/>
        <a:ext cx="323463" cy="324335"/>
      </dsp:txXfrm>
    </dsp:sp>
    <dsp:sp modelId="{2C6CDE3A-1916-1D47-BE9F-1550049C38E5}">
      <dsp:nvSpPr>
        <dsp:cNvPr id="0" name=""/>
        <dsp:cNvSpPr/>
      </dsp:nvSpPr>
      <dsp:spPr>
        <a:xfrm>
          <a:off x="6108072" y="778004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Complete Next Steps </a:t>
          </a:r>
        </a:p>
      </dsp:txBody>
      <dsp:txXfrm>
        <a:off x="6146376" y="816308"/>
        <a:ext cx="2103065" cy="1231196"/>
      </dsp:txXfrm>
    </dsp:sp>
    <dsp:sp modelId="{9549BFA9-BA98-4A4A-8513-8AEE29287A58}">
      <dsp:nvSpPr>
        <dsp:cNvPr id="0" name=""/>
        <dsp:cNvSpPr/>
      </dsp:nvSpPr>
      <dsp:spPr>
        <a:xfrm>
          <a:off x="8479557" y="1161627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8479557" y="1269739"/>
        <a:ext cx="323463" cy="324335"/>
      </dsp:txXfrm>
    </dsp:sp>
    <dsp:sp modelId="{E8E1DF7D-40F0-CD41-97D7-5FD1C3349FAF}">
      <dsp:nvSpPr>
        <dsp:cNvPr id="0" name=""/>
        <dsp:cNvSpPr/>
      </dsp:nvSpPr>
      <dsp:spPr>
        <a:xfrm>
          <a:off x="9159615" y="778004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Make a Packing List</a:t>
          </a:r>
        </a:p>
      </dsp:txBody>
      <dsp:txXfrm>
        <a:off x="9197919" y="816308"/>
        <a:ext cx="2103065" cy="1231196"/>
      </dsp:txXfrm>
    </dsp:sp>
    <dsp:sp modelId="{6BDCAD3C-9949-6F47-88D9-970D1A384333}">
      <dsp:nvSpPr>
        <dsp:cNvPr id="0" name=""/>
        <dsp:cNvSpPr/>
      </dsp:nvSpPr>
      <dsp:spPr>
        <a:xfrm rot="5400000">
          <a:off x="10018407" y="2238386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-5400000">
        <a:off x="10087285" y="2277621"/>
        <a:ext cx="324335" cy="323463"/>
      </dsp:txXfrm>
    </dsp:sp>
    <dsp:sp modelId="{C15DE8C4-4BA9-5C4D-9D25-CC262CC99F6E}">
      <dsp:nvSpPr>
        <dsp:cNvPr id="0" name=""/>
        <dsp:cNvSpPr/>
      </dsp:nvSpPr>
      <dsp:spPr>
        <a:xfrm>
          <a:off x="9159615" y="2957678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Pack your Bags!</a:t>
          </a:r>
        </a:p>
      </dsp:txBody>
      <dsp:txXfrm>
        <a:off x="9197919" y="2995982"/>
        <a:ext cx="2103065" cy="1231196"/>
      </dsp:txXfrm>
    </dsp:sp>
    <dsp:sp modelId="{2787A844-2D63-7C47-99C8-1D26946FC8C7}">
      <dsp:nvSpPr>
        <dsp:cNvPr id="0" name=""/>
        <dsp:cNvSpPr/>
      </dsp:nvSpPr>
      <dsp:spPr>
        <a:xfrm rot="10800000">
          <a:off x="8505713" y="3341301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8644340" y="3449413"/>
        <a:ext cx="323463" cy="324335"/>
      </dsp:txXfrm>
    </dsp:sp>
    <dsp:sp modelId="{F8D643D9-12C4-6C46-BAEB-8FE2F84E4463}">
      <dsp:nvSpPr>
        <dsp:cNvPr id="0" name=""/>
        <dsp:cNvSpPr/>
      </dsp:nvSpPr>
      <dsp:spPr>
        <a:xfrm>
          <a:off x="6108072" y="2957678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Confirm your flight arrangements </a:t>
          </a:r>
        </a:p>
      </dsp:txBody>
      <dsp:txXfrm>
        <a:off x="6146376" y="2995982"/>
        <a:ext cx="2103065" cy="1231196"/>
      </dsp:txXfrm>
    </dsp:sp>
    <dsp:sp modelId="{B5C62FE8-163D-2B45-B207-AEBCB89FDD51}">
      <dsp:nvSpPr>
        <dsp:cNvPr id="0" name=""/>
        <dsp:cNvSpPr/>
      </dsp:nvSpPr>
      <dsp:spPr>
        <a:xfrm rot="10800000">
          <a:off x="5454170" y="3341301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5592797" y="3449413"/>
        <a:ext cx="323463" cy="324335"/>
      </dsp:txXfrm>
    </dsp:sp>
    <dsp:sp modelId="{60FEB769-2EB9-E84E-9D9A-3E0F0C1DA7E8}">
      <dsp:nvSpPr>
        <dsp:cNvPr id="0" name=""/>
        <dsp:cNvSpPr/>
      </dsp:nvSpPr>
      <dsp:spPr>
        <a:xfrm>
          <a:off x="3056528" y="2957678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Confirm your housing accommodations</a:t>
          </a:r>
        </a:p>
      </dsp:txBody>
      <dsp:txXfrm>
        <a:off x="3094832" y="2995982"/>
        <a:ext cx="2103065" cy="1231196"/>
      </dsp:txXfrm>
    </dsp:sp>
    <dsp:sp modelId="{75CE97D9-2BB4-BF41-B9EF-9AD23A0AFF28}">
      <dsp:nvSpPr>
        <dsp:cNvPr id="0" name=""/>
        <dsp:cNvSpPr/>
      </dsp:nvSpPr>
      <dsp:spPr>
        <a:xfrm rot="10800000">
          <a:off x="2402626" y="3341301"/>
          <a:ext cx="462090" cy="5405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541253" y="3449413"/>
        <a:ext cx="323463" cy="324335"/>
      </dsp:txXfrm>
    </dsp:sp>
    <dsp:sp modelId="{94E225E9-2E4B-4E44-97CE-938B3CA409EC}">
      <dsp:nvSpPr>
        <dsp:cNvPr id="0" name=""/>
        <dsp:cNvSpPr/>
      </dsp:nvSpPr>
      <dsp:spPr>
        <a:xfrm>
          <a:off x="4985" y="2957678"/>
          <a:ext cx="2179673" cy="1307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Confirm transportation arrangements </a:t>
          </a:r>
        </a:p>
      </dsp:txBody>
      <dsp:txXfrm>
        <a:off x="43289" y="2995982"/>
        <a:ext cx="2103065" cy="1231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612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92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17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9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0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5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77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18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1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8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5E022-4998-0446-BAD2-4FC75E64D369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B9DF-1F5D-1845-8A04-1C8EC9D7A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3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Visa Interview and Pre-arrival 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A6B5F3F-09DB-4FA8-CBA7-8557B467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67" y="1078735"/>
            <a:ext cx="3464510" cy="107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2BA89-8797-FF21-01A2-E49D61976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37CAC69-BA5D-42B3-0CA4-20D2C1075D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670F7E-A593-92E5-DA45-C93ED7344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907715-4087-CEC4-9BCA-A43FF51E224B}"/>
              </a:ext>
            </a:extLst>
          </p:cNvPr>
          <p:cNvSpPr txBox="1"/>
          <p:nvPr/>
        </p:nvSpPr>
        <p:spPr>
          <a:xfrm>
            <a:off x="3740150" y="1489839"/>
            <a:ext cx="492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be conducted in English.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accent5"/>
                </a:solidFill>
              </a:rPr>
              <a:t>last approximately 4 minutes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88218-DED3-4F5D-28F1-C8F3027F0A5E}"/>
              </a:ext>
            </a:extLst>
          </p:cNvPr>
          <p:cNvSpPr txBox="1"/>
          <p:nvPr/>
        </p:nvSpPr>
        <p:spPr>
          <a:xfrm>
            <a:off x="3740150" y="918798"/>
            <a:ext cx="492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The interview will: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033FED-4E37-7363-4A9E-A886CFC75013}"/>
              </a:ext>
            </a:extLst>
          </p:cNvPr>
          <p:cNvSpPr txBox="1"/>
          <p:nvPr/>
        </p:nvSpPr>
        <p:spPr>
          <a:xfrm>
            <a:off x="2641600" y="3227244"/>
            <a:ext cx="8521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Prepare – schedule a mock interview at ISSS@mtsu.edu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Relax – lean on your preparation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Dress like a student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When referring to currency, speak in USD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honest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accent5"/>
                </a:solidFill>
              </a:rPr>
              <a:t>Be specific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BF06E2-537F-AFAD-AB4F-DEDDEEDE9EF0}"/>
              </a:ext>
            </a:extLst>
          </p:cNvPr>
          <p:cNvSpPr txBox="1"/>
          <p:nvPr/>
        </p:nvSpPr>
        <p:spPr>
          <a:xfrm>
            <a:off x="4349750" y="2658886"/>
            <a:ext cx="2305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REMINDER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08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08C0C-E1D6-D8F8-8416-2FC7920E1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E89FC8F-5BA4-E765-4B1D-5E5335020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5059DE-38F2-05D2-105E-D20B4415A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Interview Important Questions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3F352DF-996C-DDFA-4FBB-2F75F2D06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936885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Graphic 9" descr="Badge Question Mark with solid fill">
            <a:extLst>
              <a:ext uri="{FF2B5EF4-FFF2-40B4-BE49-F238E27FC236}">
                <a16:creationId xmlns:a16="http://schemas.microsoft.com/office/drawing/2014/main" id="{C88B86C1-FCE4-F295-67BD-CD5A9BA391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48013" y="1347592"/>
            <a:ext cx="808038" cy="80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2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A7684-F410-40C8-3BD5-66D32E2E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0A76A32-E2C2-2F66-AC85-6A42C1F43A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30848-68CC-100D-089B-445D19D3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Visa Stamp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F20616-6525-8673-2151-8B1345188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47" y="1395546"/>
            <a:ext cx="5677692" cy="3677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EFBF5-098A-E32E-AFEF-D870D15C9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450" y="1031945"/>
            <a:ext cx="4586138" cy="45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535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ABCD7-381D-D773-F10D-052B8B252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BF16921-FD74-FAEF-3AEC-968982CA77B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4CF132-FC15-D35C-86D4-23EAB9256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Maintaining Status: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99D8326-C0B7-2647-D3D9-4AD8CB86F0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0379268"/>
              </p:ext>
            </p:extLst>
          </p:nvPr>
        </p:nvGraphicFramePr>
        <p:xfrm>
          <a:off x="1187674" y="1670108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837BD0E-78AB-521F-0304-EA63686EE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8988388"/>
              </p:ext>
            </p:extLst>
          </p:nvPr>
        </p:nvGraphicFramePr>
        <p:xfrm>
          <a:off x="6248848" y="1698554"/>
          <a:ext cx="4610100" cy="412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36E0E0D-2019-764D-93EB-45965DD98264}"/>
              </a:ext>
            </a:extLst>
          </p:cNvPr>
          <p:cNvSpPr txBox="1"/>
          <p:nvPr/>
        </p:nvSpPr>
        <p:spPr>
          <a:xfrm>
            <a:off x="2272402" y="977365"/>
            <a:ext cx="287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Undergraduate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0160D-9CF2-1895-BE96-B2BFF240C989}"/>
              </a:ext>
            </a:extLst>
          </p:cNvPr>
          <p:cNvSpPr txBox="1"/>
          <p:nvPr/>
        </p:nvSpPr>
        <p:spPr>
          <a:xfrm>
            <a:off x="7797800" y="963142"/>
            <a:ext cx="1739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Graduate</a:t>
            </a:r>
          </a:p>
        </p:txBody>
      </p:sp>
    </p:spTree>
    <p:extLst>
      <p:ext uri="{BB962C8B-B14F-4D97-AF65-F5344CB8AC3E}">
        <p14:creationId xmlns:p14="http://schemas.microsoft.com/office/powerpoint/2010/main" val="3420621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A106F-C71C-E6B7-3EB1-6642C391D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FD4294B-B096-CD27-E169-7CDEB97E71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3C8978B-3615-5DF5-A64E-70953BDBCD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" y="1883640"/>
            <a:ext cx="73929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5B9BD5"/>
                </a:solidFill>
              </a:rPr>
              <a:t>Travel Preparations and Arrival </a:t>
            </a:r>
          </a:p>
          <a:p>
            <a:r>
              <a:rPr lang="en-US" sz="4800" dirty="0"/>
              <a:t>	</a:t>
            </a:r>
          </a:p>
        </p:txBody>
      </p:sp>
      <p:pic>
        <p:nvPicPr>
          <p:cNvPr id="5" name="Picture 2" descr="Middle Tennessee State University - YouTube">
            <a:extLst>
              <a:ext uri="{FF2B5EF4-FFF2-40B4-BE49-F238E27FC236}">
                <a16:creationId xmlns:a16="http://schemas.microsoft.com/office/drawing/2014/main" id="{43C1CF9D-B4D8-E539-CC12-FAF299CA7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86" y="1320247"/>
            <a:ext cx="2597691" cy="31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8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1D1F27-D030-5286-791F-B3C9D730A2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920E1FEB-4A0F-A816-D429-A1247C63A7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F5DA3F-A3E8-889F-7743-02C24101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Prior to Leaving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CBEC7E4-4C81-29A7-881F-2D9ECE805A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0605946"/>
              </p:ext>
            </p:extLst>
          </p:nvPr>
        </p:nvGraphicFramePr>
        <p:xfrm>
          <a:off x="504378" y="559784"/>
          <a:ext cx="11344275" cy="5043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344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02D0C-02C0-C938-DB17-25E2EC4AF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DBCD1C98-C513-ACE7-A3DE-1A84D2D2778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3D9608-AE39-5077-FC75-D3148B33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Entering the U.S.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8A09212-A736-272C-6776-891E9ACF38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974474"/>
              </p:ext>
            </p:extLst>
          </p:nvPr>
        </p:nvGraphicFramePr>
        <p:xfrm>
          <a:off x="609600" y="600795"/>
          <a:ext cx="10972800" cy="5352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632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D6919-2325-FEDB-37E1-96FB7AF48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6F5183C7-6F9C-F882-FB40-374917342EA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F79D05-BE5E-BD69-0FBE-06D8DDE8E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Entering the U.S. contd.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77405A-F315-1704-2F26-39FA3C6F38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4904892"/>
              </p:ext>
            </p:extLst>
          </p:nvPr>
        </p:nvGraphicFramePr>
        <p:xfrm>
          <a:off x="1643511" y="893052"/>
          <a:ext cx="9215436" cy="4464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4499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CAC47B-337B-0D2F-26FB-F4274BD09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5815867-4001-22C0-3250-FAD2749BFF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37F026-72AB-3B8A-96D8-D4C23E269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275C"/>
                </a:solidFill>
                <a:latin typeface="Avenir Heavy" charset="0"/>
                <a:ea typeface="Avenir Medium" charset="0"/>
                <a:cs typeface="Avenir Medium" charset="0"/>
              </a:rPr>
              <a:t>Arriving to Murfreesboro </a:t>
            </a:r>
            <a:endParaRPr lang="en-US" sz="24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61BB43E-AC02-FA64-B160-3E860A8052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466574"/>
              </p:ext>
            </p:extLst>
          </p:nvPr>
        </p:nvGraphicFramePr>
        <p:xfrm>
          <a:off x="1806594" y="732737"/>
          <a:ext cx="5573063" cy="4752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Middle Tennessee State University - YouTube">
            <a:extLst>
              <a:ext uri="{FF2B5EF4-FFF2-40B4-BE49-F238E27FC236}">
                <a16:creationId xmlns:a16="http://schemas.microsoft.com/office/drawing/2014/main" id="{1A298C8C-7CB8-C849-3A3A-897900E0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281" y="1534602"/>
            <a:ext cx="2597691" cy="31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883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C852-54E3-9AC4-1889-79BF80ECD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82D2EA-9735-E408-09A1-CC59E1F67A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4F199D-FACF-DC3D-B743-FDC56AA05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767" y="0"/>
            <a:ext cx="9144000" cy="1078735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>
                <a:solidFill>
                  <a:srgbClr val="00275D"/>
                </a:solidFill>
                <a:latin typeface="Avenir Heavy" charset="0"/>
                <a:ea typeface="Avenir Heavy" charset="0"/>
                <a:cs typeface="Avenir Heavy" charset="0"/>
              </a:rPr>
              <a:t>QUESTIONS? </a:t>
            </a:r>
          </a:p>
        </p:txBody>
      </p:sp>
      <p:pic>
        <p:nvPicPr>
          <p:cNvPr id="8" name="Picture 7" descr="A close-up of a logo&#10;&#10;AI-generated content may be incorrect.">
            <a:extLst>
              <a:ext uri="{FF2B5EF4-FFF2-40B4-BE49-F238E27FC236}">
                <a16:creationId xmlns:a16="http://schemas.microsoft.com/office/drawing/2014/main" id="{E328F521-5094-63E8-3B90-8C8A74B3F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7" y="3028567"/>
            <a:ext cx="2572091" cy="80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92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ABE70-B1E0-C631-9294-85BB40C70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FF72891-AD8B-6550-3CB2-4CF3543F8A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AF515FB-2070-3968-3B27-A055E55A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SEVIS and USCIS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8754521-26D7-5B54-B603-E4EC605A5E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1283235"/>
              </p:ext>
            </p:extLst>
          </p:nvPr>
        </p:nvGraphicFramePr>
        <p:xfrm>
          <a:off x="1609968" y="719666"/>
          <a:ext cx="981665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0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Identifying Documents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5786B-B137-11C8-F0A5-2A58F70C2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053" y="838645"/>
            <a:ext cx="9307224" cy="45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90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915A8-4F61-30C3-989E-DB3FD174A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82E4FC-1F2F-948B-193E-DA42B6F527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D92B25-B315-36E8-CC20-921727FF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Obtaining an I-20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82B29EE-85D5-55FD-E3EB-8F9FA9004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40009"/>
              </p:ext>
            </p:extLst>
          </p:nvPr>
        </p:nvGraphicFramePr>
        <p:xfrm>
          <a:off x="1333053" y="719666"/>
          <a:ext cx="952589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52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AB6BB-1EE1-5873-B594-0004DE824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2B71212A-C939-BD94-D311-7B1375183E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74B85C-6766-0A33-CF17-13059FCF0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Identifying Information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60C1ADE-56DD-8BF7-0991-EDB981B927DB}"/>
              </a:ext>
            </a:extLst>
          </p:cNvPr>
          <p:cNvGraphicFramePr/>
          <p:nvPr/>
        </p:nvGraphicFramePr>
        <p:xfrm>
          <a:off x="7765365" y="1031945"/>
          <a:ext cx="4083287" cy="4445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EF1BBE-A565-4489-D2AC-24D122C990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316" y="1106125"/>
            <a:ext cx="5620258" cy="407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9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BA77E8-8847-4FC8-57B6-85D5E291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FA5D5FEB-94AE-B50B-DF3F-D61441D3751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D20D52-4FB5-E0BB-24AF-38E8DB74C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Knowing your document, part 1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434EC0-B3E3-43E8-999D-DFBB31177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996" y="1347497"/>
            <a:ext cx="4706007" cy="4163006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2A63E350-24FB-58B4-9523-499AC5303449}"/>
              </a:ext>
            </a:extLst>
          </p:cNvPr>
          <p:cNvSpPr/>
          <p:nvPr/>
        </p:nvSpPr>
        <p:spPr>
          <a:xfrm>
            <a:off x="4535424" y="3598248"/>
            <a:ext cx="727456" cy="1711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E948D4FD-7462-B589-8EB7-2CACD193F62A}"/>
              </a:ext>
            </a:extLst>
          </p:cNvPr>
          <p:cNvSpPr/>
          <p:nvPr/>
        </p:nvSpPr>
        <p:spPr>
          <a:xfrm>
            <a:off x="4535424" y="3999356"/>
            <a:ext cx="727456" cy="1711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0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E3AA0-0C77-B9CE-01B6-429951B75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212E42B-7DE2-4AA4-B675-7316F56BB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DAC698-6428-132A-8219-D36241BA0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The I-20; Knowing your document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B063B-2098-2D36-885A-6C16A777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875" y="1325563"/>
            <a:ext cx="8341574" cy="334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39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2DB1B-0D82-920F-A730-EDF47BC1D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CD8E7B1E-B751-F639-547C-5B15E038DA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12B54B-7FFF-7450-B881-5B2840B5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are my next steps after I receive my I-20?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75F3384-C72E-1381-A5AC-51B495D26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637299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92768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3A1B2-02AD-6394-DBB8-C93E04695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060E31-B1E5-073E-156C-652C9539B9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72AA0E-DFD1-020D-092A-94CAE1738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347" y="-293618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75C"/>
                </a:solidFill>
                <a:latin typeface="Avenir Heavy" charset="0"/>
                <a:ea typeface="Avenir Heavy" charset="0"/>
                <a:cs typeface="Avenir Heavy" charset="0"/>
              </a:rPr>
              <a:t>What to take with you to the Visa interview?</a:t>
            </a:r>
            <a:endParaRPr lang="en-US" sz="3200" dirty="0">
              <a:solidFill>
                <a:srgbClr val="00275C"/>
              </a:solidFill>
              <a:latin typeface="Avenir Medium" charset="0"/>
              <a:ea typeface="Avenir Medium" charset="0"/>
              <a:cs typeface="Avenir Medium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92CB652E-BE3C-2E1B-8C67-8024AC23CB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1036034"/>
              </p:ext>
            </p:extLst>
          </p:nvPr>
        </p:nvGraphicFramePr>
        <p:xfrm>
          <a:off x="2566572" y="936609"/>
          <a:ext cx="7702843" cy="4984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980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62ebf40-80b2-40ba-86fe-6dd409acb499}" enabled="0" method="" siteId="{762ebf40-80b2-40ba-86fe-6dd409acb49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435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Avenir Heavy</vt:lpstr>
      <vt:lpstr>Avenir Medium</vt:lpstr>
      <vt:lpstr>Calibri</vt:lpstr>
      <vt:lpstr>Calibri Light</vt:lpstr>
      <vt:lpstr>Wingdings</vt:lpstr>
      <vt:lpstr>Office Theme</vt:lpstr>
      <vt:lpstr>Visa Interview and Pre-arrival </vt:lpstr>
      <vt:lpstr>SEVIS and USCIS</vt:lpstr>
      <vt:lpstr>Identifying Documents</vt:lpstr>
      <vt:lpstr>Obtaining an I-20</vt:lpstr>
      <vt:lpstr>The I-20; Identifying Information</vt:lpstr>
      <vt:lpstr>The I-20; Knowing your document, part 1</vt:lpstr>
      <vt:lpstr>The I-20; Knowing your document</vt:lpstr>
      <vt:lpstr>What are my next steps after I receive my I-20?</vt:lpstr>
      <vt:lpstr>What to take with you to the Visa interview?</vt:lpstr>
      <vt:lpstr>The Visa Interview</vt:lpstr>
      <vt:lpstr>The Visa Interview Important Questions</vt:lpstr>
      <vt:lpstr>The Visa Stamp</vt:lpstr>
      <vt:lpstr>Maintaining Status:</vt:lpstr>
      <vt:lpstr>Travel Preparations and Arrival   </vt:lpstr>
      <vt:lpstr>Prior to Leaving</vt:lpstr>
      <vt:lpstr>Entering the U.S. </vt:lpstr>
      <vt:lpstr>Entering the U.S. contd.</vt:lpstr>
      <vt:lpstr>Arriving to Murfreesboro 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Microsoft Office User</dc:creator>
  <cp:lastModifiedBy>Jon Swafford</cp:lastModifiedBy>
  <cp:revision>9</cp:revision>
  <dcterms:created xsi:type="dcterms:W3CDTF">2020-09-10T13:30:40Z</dcterms:created>
  <dcterms:modified xsi:type="dcterms:W3CDTF">2025-12-08T21:02:20Z</dcterms:modified>
</cp:coreProperties>
</file>