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5" r:id="rId6"/>
    <p:sldId id="267" r:id="rId7"/>
    <p:sldId id="268" r:id="rId8"/>
    <p:sldId id="266" r:id="rId9"/>
    <p:sldId id="263" r:id="rId10"/>
    <p:sldId id="269" r:id="rId11"/>
    <p:sldId id="264" r:id="rId12"/>
    <p:sldId id="262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C"/>
    <a:srgbClr val="00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82"/>
  </p:normalViewPr>
  <p:slideViewPr>
    <p:cSldViewPr snapToGrid="0" snapToObjects="1">
      <p:cViewPr varScale="1">
        <p:scale>
          <a:sx n="64" d="100"/>
          <a:sy n="64" d="100"/>
        </p:scale>
        <p:origin x="7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i C. Scott" userId="d32e2bae-98f9-43e1-8ede-8e423f570b8f" providerId="ADAL" clId="{BC7003E6-2889-4253-8A9E-94C62B2A515D}"/>
    <pc:docChg chg="undo custSel addSld delSld modSld sldOrd">
      <pc:chgData name="Toi C. Scott" userId="d32e2bae-98f9-43e1-8ede-8e423f570b8f" providerId="ADAL" clId="{BC7003E6-2889-4253-8A9E-94C62B2A515D}" dt="2026-04-30T13:08:24.947" v="4484" actId="20577"/>
      <pc:docMkLst>
        <pc:docMk/>
      </pc:docMkLst>
      <pc:sldChg chg="modSp mod">
        <pc:chgData name="Toi C. Scott" userId="d32e2bae-98f9-43e1-8ede-8e423f570b8f" providerId="ADAL" clId="{BC7003E6-2889-4253-8A9E-94C62B2A515D}" dt="2026-04-30T12:58:58.317" v="4471" actId="20577"/>
        <pc:sldMkLst>
          <pc:docMk/>
          <pc:sldMk cId="1869522617" sldId="261"/>
        </pc:sldMkLst>
        <pc:graphicFrameChg chg="modGraphic">
          <ac:chgData name="Toi C. Scott" userId="d32e2bae-98f9-43e1-8ede-8e423f570b8f" providerId="ADAL" clId="{BC7003E6-2889-4253-8A9E-94C62B2A515D}" dt="2026-04-30T12:58:58.317" v="4471" actId="20577"/>
          <ac:graphicFrameMkLst>
            <pc:docMk/>
            <pc:sldMk cId="1869522617" sldId="261"/>
            <ac:graphicFrameMk id="6" creationId="{182B29EE-85D5-55FD-E3EB-8F9FA9004B56}"/>
          </ac:graphicFrameMkLst>
        </pc:graphicFrameChg>
      </pc:sldChg>
      <pc:sldChg chg="modSp mod">
        <pc:chgData name="Toi C. Scott" userId="d32e2bae-98f9-43e1-8ede-8e423f570b8f" providerId="ADAL" clId="{BC7003E6-2889-4253-8A9E-94C62B2A515D}" dt="2026-04-30T13:04:44.476" v="4479" actId="1076"/>
        <pc:sldMkLst>
          <pc:docMk/>
          <pc:sldMk cId="431535071" sldId="262"/>
        </pc:sldMkLst>
        <pc:picChg chg="mod">
          <ac:chgData name="Toi C. Scott" userId="d32e2bae-98f9-43e1-8ede-8e423f570b8f" providerId="ADAL" clId="{BC7003E6-2889-4253-8A9E-94C62B2A515D}" dt="2026-04-30T13:04:44.476" v="4479" actId="1076"/>
          <ac:picMkLst>
            <pc:docMk/>
            <pc:sldMk cId="431535071" sldId="262"/>
            <ac:picMk id="3" creationId="{69F20616-6525-8673-2151-8B1345188DCE}"/>
          </ac:picMkLst>
        </pc:picChg>
      </pc:sldChg>
      <pc:sldChg chg="modSp mod">
        <pc:chgData name="Toi C. Scott" userId="d32e2bae-98f9-43e1-8ede-8e423f570b8f" providerId="ADAL" clId="{BC7003E6-2889-4253-8A9E-94C62B2A515D}" dt="2026-04-30T13:00:58.313" v="4478" actId="20577"/>
        <pc:sldMkLst>
          <pc:docMk/>
          <pc:sldMk cId="609807098" sldId="263"/>
        </pc:sldMkLst>
        <pc:graphicFrameChg chg="modGraphic">
          <ac:chgData name="Toi C. Scott" userId="d32e2bae-98f9-43e1-8ede-8e423f570b8f" providerId="ADAL" clId="{BC7003E6-2889-4253-8A9E-94C62B2A515D}" dt="2026-04-30T13:00:58.313" v="4478" actId="20577"/>
          <ac:graphicFrameMkLst>
            <pc:docMk/>
            <pc:sldMk cId="609807098" sldId="263"/>
            <ac:graphicFrameMk id="9" creationId="{92CB652E-BE3C-2E1B-8C67-8024AC23CB5C}"/>
          </ac:graphicFrameMkLst>
        </pc:graphicFrameChg>
      </pc:sldChg>
      <pc:sldChg chg="modSp mod">
        <pc:chgData name="Toi C. Scott" userId="d32e2bae-98f9-43e1-8ede-8e423f570b8f" providerId="ADAL" clId="{BC7003E6-2889-4253-8A9E-94C62B2A515D}" dt="2026-04-30T13:06:18.350" v="4483" actId="1076"/>
        <pc:sldMkLst>
          <pc:docMk/>
          <pc:sldMk cId="3363739923" sldId="268"/>
        </pc:sldMkLst>
        <pc:picChg chg="mod">
          <ac:chgData name="Toi C. Scott" userId="d32e2bae-98f9-43e1-8ede-8e423f570b8f" providerId="ADAL" clId="{BC7003E6-2889-4253-8A9E-94C62B2A515D}" dt="2026-04-30T13:06:18.350" v="4483" actId="1076"/>
          <ac:picMkLst>
            <pc:docMk/>
            <pc:sldMk cId="3363739923" sldId="268"/>
            <ac:picMk id="6" creationId="{904F5147-C1B8-1481-5904-DC2D04D25730}"/>
          </ac:picMkLst>
        </pc:picChg>
      </pc:sldChg>
      <pc:sldChg chg="modSp mod">
        <pc:chgData name="Toi C. Scott" userId="d32e2bae-98f9-43e1-8ede-8e423f570b8f" providerId="ADAL" clId="{BC7003E6-2889-4253-8A9E-94C62B2A515D}" dt="2026-04-30T13:08:24.947" v="4484" actId="20577"/>
        <pc:sldMkLst>
          <pc:docMk/>
          <pc:sldMk cId="2797088922" sldId="269"/>
        </pc:sldMkLst>
        <pc:spChg chg="mod">
          <ac:chgData name="Toi C. Scott" userId="d32e2bae-98f9-43e1-8ede-8e423f570b8f" providerId="ADAL" clId="{BC7003E6-2889-4253-8A9E-94C62B2A515D}" dt="2026-04-30T13:08:24.947" v="4484" actId="20577"/>
          <ac:spMkLst>
            <pc:docMk/>
            <pc:sldMk cId="2797088922" sldId="269"/>
            <ac:spMk id="7" creationId="{07BF06E2-537F-AFAD-AB4F-DEDDEEDE9EF0}"/>
          </ac:spMkLst>
        </pc:spChg>
      </pc:sldChg>
      <pc:sldChg chg="addSp delSp modSp add mod">
        <pc:chgData name="Toi C. Scott" userId="d32e2bae-98f9-43e1-8ede-8e423f570b8f" providerId="ADAL" clId="{BC7003E6-2889-4253-8A9E-94C62B2A515D}" dt="2026-04-30T12:55:38.196" v="4465" actId="20577"/>
        <pc:sldMkLst>
          <pc:docMk/>
          <pc:sldMk cId="2603445871" sldId="271"/>
        </pc:sldMkLst>
        <pc:spChg chg="add mod">
          <ac:chgData name="Toi C. Scott" userId="d32e2bae-98f9-43e1-8ede-8e423f570b8f" providerId="ADAL" clId="{BC7003E6-2889-4253-8A9E-94C62B2A515D}" dt="2026-04-30T12:55:38.196" v="4465" actId="20577"/>
          <ac:spMkLst>
            <pc:docMk/>
            <pc:sldMk cId="2603445871" sldId="271"/>
            <ac:spMk id="3" creationId="{99A009D5-6C3B-8C42-6385-E109D4BC2454}"/>
          </ac:spMkLst>
        </pc:spChg>
      </pc:sldChg>
    </pc:docChg>
  </pc:docChgLst>
</pc:chgInfo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sv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C5A88-7A80-4F2B-9585-A6EAD748774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1EDB6-1BDA-40DD-9F41-B355F28BF091}">
      <dgm:prSet phldrT="[Text]" phldr="0" custT="1"/>
      <dgm:spPr/>
      <dgm:t>
        <a:bodyPr/>
        <a:lstStyle/>
        <a:p>
          <a:r>
            <a:rPr lang="en-US" sz="2400" b="1" dirty="0">
              <a:solidFill>
                <a:schemeClr val="accent1"/>
              </a:solidFill>
            </a:rPr>
            <a:t>SEVIS – Student and Exchange Visitor Information Program</a:t>
          </a:r>
        </a:p>
        <a:p>
          <a:r>
            <a:rPr lang="en-US" sz="2400" dirty="0"/>
            <a:t>An online database that stores student I-20s (F students) and DS-2019s (J students). Updated regularly by the Designated School Officer.</a:t>
          </a:r>
        </a:p>
      </dgm:t>
    </dgm:pt>
    <dgm:pt modelId="{8EC44D9B-32B6-448B-A5F8-0C6515EB5AA9}" type="parTrans" cxnId="{4F2897DF-DA20-41C2-8480-E5A653A92099}">
      <dgm:prSet/>
      <dgm:spPr/>
      <dgm:t>
        <a:bodyPr/>
        <a:lstStyle/>
        <a:p>
          <a:endParaRPr lang="en-US"/>
        </a:p>
      </dgm:t>
    </dgm:pt>
    <dgm:pt modelId="{1523DC70-81A4-4315-A809-0302E9EF2CB6}" type="sibTrans" cxnId="{4F2897DF-DA20-41C2-8480-E5A653A92099}">
      <dgm:prSet/>
      <dgm:spPr/>
      <dgm:t>
        <a:bodyPr/>
        <a:lstStyle/>
        <a:p>
          <a:endParaRPr lang="en-US"/>
        </a:p>
      </dgm:t>
    </dgm:pt>
    <dgm:pt modelId="{35617EC6-8D70-4BC9-8286-0B5DC475286E}">
      <dgm:prSet phldrT="[Text]" phldr="0" custT="1"/>
      <dgm:spPr/>
      <dgm:t>
        <a:bodyPr/>
        <a:lstStyle/>
        <a:p>
          <a:r>
            <a:rPr lang="en-US" sz="2400" b="1" dirty="0">
              <a:solidFill>
                <a:schemeClr val="accent1"/>
              </a:solidFill>
            </a:rPr>
            <a:t>USCIS – United States Citizenship and Immigration Services</a:t>
          </a:r>
        </a:p>
        <a:p>
          <a:r>
            <a:rPr lang="en-US" sz="2400" dirty="0"/>
            <a:t>The federal agency that manages the nation’s lawful immigration system. </a:t>
          </a:r>
        </a:p>
      </dgm:t>
    </dgm:pt>
    <dgm:pt modelId="{3DC5F518-0784-452E-A0E4-229C60311B65}" type="parTrans" cxnId="{F6FF2589-9B0F-4963-8C5D-A962CB8D0A69}">
      <dgm:prSet/>
      <dgm:spPr/>
      <dgm:t>
        <a:bodyPr/>
        <a:lstStyle/>
        <a:p>
          <a:endParaRPr lang="en-US"/>
        </a:p>
      </dgm:t>
    </dgm:pt>
    <dgm:pt modelId="{994A7E53-2873-4869-A252-C6A191462563}" type="sibTrans" cxnId="{F6FF2589-9B0F-4963-8C5D-A962CB8D0A69}">
      <dgm:prSet/>
      <dgm:spPr/>
      <dgm:t>
        <a:bodyPr/>
        <a:lstStyle/>
        <a:p>
          <a:endParaRPr lang="en-US"/>
        </a:p>
      </dgm:t>
    </dgm:pt>
    <dgm:pt modelId="{49E46D33-FC82-45C9-8625-32FD4240EE27}" type="pres">
      <dgm:prSet presAssocID="{B4CC5A88-7A80-4F2B-9585-A6EAD7487740}" presName="Name0" presStyleCnt="0">
        <dgm:presLayoutVars>
          <dgm:chMax val="2"/>
          <dgm:chPref val="2"/>
          <dgm:animLvl val="lvl"/>
        </dgm:presLayoutVars>
      </dgm:prSet>
      <dgm:spPr/>
    </dgm:pt>
    <dgm:pt modelId="{959F5D28-4B82-4063-9DF2-867D0EE095D6}" type="pres">
      <dgm:prSet presAssocID="{B4CC5A88-7A80-4F2B-9585-A6EAD7487740}" presName="LeftText" presStyleLbl="revTx" presStyleIdx="0" presStyleCnt="0">
        <dgm:presLayoutVars>
          <dgm:bulletEnabled val="1"/>
        </dgm:presLayoutVars>
      </dgm:prSet>
      <dgm:spPr/>
    </dgm:pt>
    <dgm:pt modelId="{98B66DEC-792C-440E-8059-1A43592DB92E}" type="pres">
      <dgm:prSet presAssocID="{B4CC5A88-7A80-4F2B-9585-A6EAD7487740}" presName="LeftNode" presStyleLbl="bgImgPlace1" presStyleIdx="0" presStyleCnt="2" custScaleX="182580" custScaleY="107214" custLinFactNeighborX="-54930" custLinFactNeighborY="-8">
        <dgm:presLayoutVars>
          <dgm:chMax val="2"/>
          <dgm:chPref val="2"/>
        </dgm:presLayoutVars>
      </dgm:prSet>
      <dgm:spPr/>
    </dgm:pt>
    <dgm:pt modelId="{C7B82D93-20DD-49D7-9DF9-E77B796125E7}" type="pres">
      <dgm:prSet presAssocID="{B4CC5A88-7A80-4F2B-9585-A6EAD7487740}" presName="RightText" presStyleLbl="revTx" presStyleIdx="0" presStyleCnt="0">
        <dgm:presLayoutVars>
          <dgm:bulletEnabled val="1"/>
        </dgm:presLayoutVars>
      </dgm:prSet>
      <dgm:spPr/>
    </dgm:pt>
    <dgm:pt modelId="{EE19A70C-7994-4488-8B0B-9405F99FFD70}" type="pres">
      <dgm:prSet presAssocID="{B4CC5A88-7A80-4F2B-9585-A6EAD7487740}" presName="RightNode" presStyleLbl="bgImgPlace1" presStyleIdx="1" presStyleCnt="2" custScaleX="202645" custScaleY="107180" custLinFactNeighborX="56407" custLinFactNeighborY="-8">
        <dgm:presLayoutVars>
          <dgm:chMax val="0"/>
          <dgm:chPref val="0"/>
        </dgm:presLayoutVars>
      </dgm:prSet>
      <dgm:spPr/>
    </dgm:pt>
    <dgm:pt modelId="{54451D43-C80C-46E1-B1D5-7C7D6A32CB52}" type="pres">
      <dgm:prSet presAssocID="{B4CC5A88-7A80-4F2B-9585-A6EAD7487740}" presName="TopArrow" presStyleLbl="node1" presStyleIdx="0" presStyleCnt="2"/>
      <dgm:spPr/>
    </dgm:pt>
    <dgm:pt modelId="{D78CEE46-00B1-4851-9D68-11F232D45EA4}" type="pres">
      <dgm:prSet presAssocID="{B4CC5A88-7A80-4F2B-9585-A6EAD7487740}" presName="BottomArrow" presStyleLbl="node1" presStyleIdx="1" presStyleCnt="2"/>
      <dgm:spPr/>
    </dgm:pt>
  </dgm:ptLst>
  <dgm:cxnLst>
    <dgm:cxn modelId="{94B4661E-11B3-4D91-B398-1590937BBF9B}" type="presOf" srcId="{35617EC6-8D70-4BC9-8286-0B5DC475286E}" destId="{C7B82D93-20DD-49D7-9DF9-E77B796125E7}" srcOrd="0" destOrd="0" presId="urn:microsoft.com/office/officeart/2009/layout/ReverseList"/>
    <dgm:cxn modelId="{85B8A46F-9803-4453-B6B8-CEE1FDC5F6BF}" type="presOf" srcId="{8771EDB6-1BDA-40DD-9F41-B355F28BF091}" destId="{959F5D28-4B82-4063-9DF2-867D0EE095D6}" srcOrd="0" destOrd="0" presId="urn:microsoft.com/office/officeart/2009/layout/ReverseList"/>
    <dgm:cxn modelId="{54AC9080-A4B9-45B2-82A1-B140BD75618E}" type="presOf" srcId="{35617EC6-8D70-4BC9-8286-0B5DC475286E}" destId="{EE19A70C-7994-4488-8B0B-9405F99FFD70}" srcOrd="1" destOrd="0" presId="urn:microsoft.com/office/officeart/2009/layout/ReverseList"/>
    <dgm:cxn modelId="{F6FF2589-9B0F-4963-8C5D-A962CB8D0A69}" srcId="{B4CC5A88-7A80-4F2B-9585-A6EAD7487740}" destId="{35617EC6-8D70-4BC9-8286-0B5DC475286E}" srcOrd="1" destOrd="0" parTransId="{3DC5F518-0784-452E-A0E4-229C60311B65}" sibTransId="{994A7E53-2873-4869-A252-C6A191462563}"/>
    <dgm:cxn modelId="{8B563DA3-7025-415E-979F-0C41EEE2A324}" type="presOf" srcId="{B4CC5A88-7A80-4F2B-9585-A6EAD7487740}" destId="{49E46D33-FC82-45C9-8625-32FD4240EE27}" srcOrd="0" destOrd="0" presId="urn:microsoft.com/office/officeart/2009/layout/ReverseList"/>
    <dgm:cxn modelId="{78DAEBA9-CE39-4885-8D26-2F455A6E39A0}" type="presOf" srcId="{8771EDB6-1BDA-40DD-9F41-B355F28BF091}" destId="{98B66DEC-792C-440E-8059-1A43592DB92E}" srcOrd="1" destOrd="0" presId="urn:microsoft.com/office/officeart/2009/layout/ReverseList"/>
    <dgm:cxn modelId="{4F2897DF-DA20-41C2-8480-E5A653A92099}" srcId="{B4CC5A88-7A80-4F2B-9585-A6EAD7487740}" destId="{8771EDB6-1BDA-40DD-9F41-B355F28BF091}" srcOrd="0" destOrd="0" parTransId="{8EC44D9B-32B6-448B-A5F8-0C6515EB5AA9}" sibTransId="{1523DC70-81A4-4315-A809-0302E9EF2CB6}"/>
    <dgm:cxn modelId="{A355BDCD-137A-498E-942F-1EF3CDF5C117}" type="presParOf" srcId="{49E46D33-FC82-45C9-8625-32FD4240EE27}" destId="{959F5D28-4B82-4063-9DF2-867D0EE095D6}" srcOrd="0" destOrd="0" presId="urn:microsoft.com/office/officeart/2009/layout/ReverseList"/>
    <dgm:cxn modelId="{4796EF8B-C515-4767-8081-B2D9D94F15CC}" type="presParOf" srcId="{49E46D33-FC82-45C9-8625-32FD4240EE27}" destId="{98B66DEC-792C-440E-8059-1A43592DB92E}" srcOrd="1" destOrd="0" presId="urn:microsoft.com/office/officeart/2009/layout/ReverseList"/>
    <dgm:cxn modelId="{729F6F47-807C-4014-BD34-27343061CE8E}" type="presParOf" srcId="{49E46D33-FC82-45C9-8625-32FD4240EE27}" destId="{C7B82D93-20DD-49D7-9DF9-E77B796125E7}" srcOrd="2" destOrd="0" presId="urn:microsoft.com/office/officeart/2009/layout/ReverseList"/>
    <dgm:cxn modelId="{3302165E-DEE8-4077-B15D-64A8795C9C56}" type="presParOf" srcId="{49E46D33-FC82-45C9-8625-32FD4240EE27}" destId="{EE19A70C-7994-4488-8B0B-9405F99FFD70}" srcOrd="3" destOrd="0" presId="urn:microsoft.com/office/officeart/2009/layout/ReverseList"/>
    <dgm:cxn modelId="{8A47C867-F0D5-422C-8AAE-9CE36D5AE08A}" type="presParOf" srcId="{49E46D33-FC82-45C9-8625-32FD4240EE27}" destId="{54451D43-C80C-46E1-B1D5-7C7D6A32CB52}" srcOrd="4" destOrd="0" presId="urn:microsoft.com/office/officeart/2009/layout/ReverseList"/>
    <dgm:cxn modelId="{FD178E39-4E2F-4B88-906D-F2CD3D252BC1}" type="presParOf" srcId="{49E46D33-FC82-45C9-8625-32FD4240EE27}" destId="{D78CEE46-00B1-4851-9D68-11F232D45EA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144357-CD6E-4B4B-9014-150F731F926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72DA4-2ECD-4669-BFD2-E6F1DCC018E7}">
      <dgm:prSet phldrT="[Text]" phldr="0"/>
      <dgm:spPr/>
      <dgm:t>
        <a:bodyPr/>
        <a:lstStyle/>
        <a:p>
          <a:r>
            <a:rPr lang="en-US" dirty="0"/>
            <a:t>9 hours minimum</a:t>
          </a:r>
        </a:p>
      </dgm:t>
    </dgm:pt>
    <dgm:pt modelId="{480152C9-DCE7-43EF-BB14-0D7CA896FBC5}" type="parTrans" cxnId="{75C6724A-41E3-4837-A39B-24454D531BF7}">
      <dgm:prSet/>
      <dgm:spPr/>
      <dgm:t>
        <a:bodyPr/>
        <a:lstStyle/>
        <a:p>
          <a:endParaRPr lang="en-US"/>
        </a:p>
      </dgm:t>
    </dgm:pt>
    <dgm:pt modelId="{D15B9674-6B15-4AB5-BC73-2FF7C892A821}" type="sibTrans" cxnId="{75C6724A-41E3-4837-A39B-24454D531BF7}">
      <dgm:prSet/>
      <dgm:spPr/>
      <dgm:t>
        <a:bodyPr/>
        <a:lstStyle/>
        <a:p>
          <a:endParaRPr lang="en-US"/>
        </a:p>
      </dgm:t>
    </dgm:pt>
    <dgm:pt modelId="{22AB8429-D1A9-409D-885C-4CE99AB28B3D}">
      <dgm:prSet phldrT="[Text]" phldr="0"/>
      <dgm:spPr/>
      <dgm:t>
        <a:bodyPr/>
        <a:lstStyle/>
        <a:p>
          <a:r>
            <a:rPr lang="en-US" dirty="0"/>
            <a:t>6 on-ground</a:t>
          </a:r>
        </a:p>
      </dgm:t>
    </dgm:pt>
    <dgm:pt modelId="{3A17AA9A-F1DE-4ABB-844A-6A27AEDF3A77}" type="parTrans" cxnId="{85588A7F-E787-4B6B-874F-69D329F50BCF}">
      <dgm:prSet/>
      <dgm:spPr/>
      <dgm:t>
        <a:bodyPr/>
        <a:lstStyle/>
        <a:p>
          <a:endParaRPr lang="en-US"/>
        </a:p>
      </dgm:t>
    </dgm:pt>
    <dgm:pt modelId="{BF16398A-6D66-4EE4-8B1F-725A24458821}" type="sibTrans" cxnId="{85588A7F-E787-4B6B-874F-69D329F50BCF}">
      <dgm:prSet/>
      <dgm:spPr/>
      <dgm:t>
        <a:bodyPr/>
        <a:lstStyle/>
        <a:p>
          <a:endParaRPr lang="en-US"/>
        </a:p>
      </dgm:t>
    </dgm:pt>
    <dgm:pt modelId="{0774EAB4-2A3F-44C6-AD90-AF814984AFAB}">
      <dgm:prSet phldrT="[Text]" phldr="0"/>
      <dgm:spPr/>
      <dgm:t>
        <a:bodyPr/>
        <a:lstStyle/>
        <a:p>
          <a:r>
            <a:rPr lang="en-US" dirty="0"/>
            <a:t>3 online</a:t>
          </a:r>
        </a:p>
      </dgm:t>
    </dgm:pt>
    <dgm:pt modelId="{FDCFD687-5E44-4173-BE50-EC39D729B50A}" type="parTrans" cxnId="{CA3C5C15-3376-4CE1-8D2F-9E953FD41EBC}">
      <dgm:prSet/>
      <dgm:spPr/>
      <dgm:t>
        <a:bodyPr/>
        <a:lstStyle/>
        <a:p>
          <a:endParaRPr lang="en-US"/>
        </a:p>
      </dgm:t>
    </dgm:pt>
    <dgm:pt modelId="{30391B98-6B56-413E-B9BC-371E31BD6DA7}" type="sibTrans" cxnId="{CA3C5C15-3376-4CE1-8D2F-9E953FD41EBC}">
      <dgm:prSet/>
      <dgm:spPr/>
      <dgm:t>
        <a:bodyPr/>
        <a:lstStyle/>
        <a:p>
          <a:endParaRPr lang="en-US"/>
        </a:p>
      </dgm:t>
    </dgm:pt>
    <dgm:pt modelId="{35B84E1F-6E93-4729-9CDC-9F3966ACE059}">
      <dgm:prSet phldrT="[Text]" phldr="0"/>
      <dgm:spPr/>
      <dgm:t>
        <a:bodyPr/>
        <a:lstStyle/>
        <a:p>
          <a:r>
            <a:rPr lang="en-US" dirty="0"/>
            <a:t>Minimum 3.0 GPA</a:t>
          </a:r>
        </a:p>
      </dgm:t>
    </dgm:pt>
    <dgm:pt modelId="{0635F84F-9D3A-4BD5-A076-B1DC10F68855}" type="parTrans" cxnId="{F47F4BA4-BEA6-4F0F-97AC-5BE78005DE34}">
      <dgm:prSet/>
      <dgm:spPr/>
      <dgm:t>
        <a:bodyPr/>
        <a:lstStyle/>
        <a:p>
          <a:endParaRPr lang="en-US"/>
        </a:p>
      </dgm:t>
    </dgm:pt>
    <dgm:pt modelId="{74CEA81E-4A6B-4829-B693-22E71CDA3A69}" type="sibTrans" cxnId="{F47F4BA4-BEA6-4F0F-97AC-5BE78005DE34}">
      <dgm:prSet/>
      <dgm:spPr/>
      <dgm:t>
        <a:bodyPr/>
        <a:lstStyle/>
        <a:p>
          <a:endParaRPr lang="en-US"/>
        </a:p>
      </dgm:t>
    </dgm:pt>
    <dgm:pt modelId="{EC96C816-5BF6-4A63-BB37-7FAD110EA195}" type="pres">
      <dgm:prSet presAssocID="{DA144357-CD6E-4B4B-9014-150F731F9269}" presName="matrix" presStyleCnt="0">
        <dgm:presLayoutVars>
          <dgm:chMax val="1"/>
          <dgm:dir/>
          <dgm:resizeHandles val="exact"/>
        </dgm:presLayoutVars>
      </dgm:prSet>
      <dgm:spPr/>
    </dgm:pt>
    <dgm:pt modelId="{AA9D2F63-922A-4844-8B1A-7C23A3A15D31}" type="pres">
      <dgm:prSet presAssocID="{DA144357-CD6E-4B4B-9014-150F731F9269}" presName="axisShape" presStyleLbl="bgShp" presStyleIdx="0" presStyleCnt="1"/>
      <dgm:spPr/>
    </dgm:pt>
    <dgm:pt modelId="{7AE19D33-D068-40D9-B5B1-C9F8DD4E927E}" type="pres">
      <dgm:prSet presAssocID="{DA144357-CD6E-4B4B-9014-150F731F926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89BA55-40C8-4D70-9D68-B2B168087082}" type="pres">
      <dgm:prSet presAssocID="{DA144357-CD6E-4B4B-9014-150F731F9269}" presName="rect2" presStyleLbl="node1" presStyleIdx="1" presStyleCnt="4" custLinFactNeighborX="769" custLinFactNeighborY="-481">
        <dgm:presLayoutVars>
          <dgm:chMax val="0"/>
          <dgm:chPref val="0"/>
          <dgm:bulletEnabled val="1"/>
        </dgm:presLayoutVars>
      </dgm:prSet>
      <dgm:spPr/>
    </dgm:pt>
    <dgm:pt modelId="{2666C76A-96FF-442E-99B3-293FFAC411A4}" type="pres">
      <dgm:prSet presAssocID="{DA144357-CD6E-4B4B-9014-150F731F926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D6E11E-A5CB-4D4C-B4FE-CDB90FDCE2E4}" type="pres">
      <dgm:prSet presAssocID="{DA144357-CD6E-4B4B-9014-150F731F926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9CD6608-700E-4A77-AFCC-1A59E3F46283}" type="presOf" srcId="{9B472DA4-2ECD-4669-BFD2-E6F1DCC018E7}" destId="{7AE19D33-D068-40D9-B5B1-C9F8DD4E927E}" srcOrd="0" destOrd="0" presId="urn:microsoft.com/office/officeart/2005/8/layout/matrix2"/>
    <dgm:cxn modelId="{CA3C5C15-3376-4CE1-8D2F-9E953FD41EBC}" srcId="{DA144357-CD6E-4B4B-9014-150F731F9269}" destId="{0774EAB4-2A3F-44C6-AD90-AF814984AFAB}" srcOrd="2" destOrd="0" parTransId="{FDCFD687-5E44-4173-BE50-EC39D729B50A}" sibTransId="{30391B98-6B56-413E-B9BC-371E31BD6DA7}"/>
    <dgm:cxn modelId="{75C6724A-41E3-4837-A39B-24454D531BF7}" srcId="{DA144357-CD6E-4B4B-9014-150F731F9269}" destId="{9B472DA4-2ECD-4669-BFD2-E6F1DCC018E7}" srcOrd="0" destOrd="0" parTransId="{480152C9-DCE7-43EF-BB14-0D7CA896FBC5}" sibTransId="{D15B9674-6B15-4AB5-BC73-2FF7C892A821}"/>
    <dgm:cxn modelId="{2F7BD86B-D54A-4111-88C0-D2BEF24487F9}" type="presOf" srcId="{22AB8429-D1A9-409D-885C-4CE99AB28B3D}" destId="{1D89BA55-40C8-4D70-9D68-B2B168087082}" srcOrd="0" destOrd="0" presId="urn:microsoft.com/office/officeart/2005/8/layout/matrix2"/>
    <dgm:cxn modelId="{85588A7F-E787-4B6B-874F-69D329F50BCF}" srcId="{DA144357-CD6E-4B4B-9014-150F731F9269}" destId="{22AB8429-D1A9-409D-885C-4CE99AB28B3D}" srcOrd="1" destOrd="0" parTransId="{3A17AA9A-F1DE-4ABB-844A-6A27AEDF3A77}" sibTransId="{BF16398A-6D66-4EE4-8B1F-725A24458821}"/>
    <dgm:cxn modelId="{F47F4BA4-BEA6-4F0F-97AC-5BE78005DE34}" srcId="{DA144357-CD6E-4B4B-9014-150F731F9269}" destId="{35B84E1F-6E93-4729-9CDC-9F3966ACE059}" srcOrd="3" destOrd="0" parTransId="{0635F84F-9D3A-4BD5-A076-B1DC10F68855}" sibTransId="{74CEA81E-4A6B-4829-B693-22E71CDA3A69}"/>
    <dgm:cxn modelId="{45DB54BE-0A42-4EE2-8BD8-0E4D0534CCE5}" type="presOf" srcId="{0774EAB4-2A3F-44C6-AD90-AF814984AFAB}" destId="{2666C76A-96FF-442E-99B3-293FFAC411A4}" srcOrd="0" destOrd="0" presId="urn:microsoft.com/office/officeart/2005/8/layout/matrix2"/>
    <dgm:cxn modelId="{EC9ED5C5-EB58-4E51-AC2A-3324FA108512}" type="presOf" srcId="{DA144357-CD6E-4B4B-9014-150F731F9269}" destId="{EC96C816-5BF6-4A63-BB37-7FAD110EA195}" srcOrd="0" destOrd="0" presId="urn:microsoft.com/office/officeart/2005/8/layout/matrix2"/>
    <dgm:cxn modelId="{816C5DCD-A2E9-4ED1-B1E3-CA1F74B826D4}" type="presOf" srcId="{35B84E1F-6E93-4729-9CDC-9F3966ACE059}" destId="{86D6E11E-A5CB-4D4C-B4FE-CDB90FDCE2E4}" srcOrd="0" destOrd="0" presId="urn:microsoft.com/office/officeart/2005/8/layout/matrix2"/>
    <dgm:cxn modelId="{2ED6CB58-A4E0-42A0-A8CC-59FB7F445609}" type="presParOf" srcId="{EC96C816-5BF6-4A63-BB37-7FAD110EA195}" destId="{AA9D2F63-922A-4844-8B1A-7C23A3A15D31}" srcOrd="0" destOrd="0" presId="urn:microsoft.com/office/officeart/2005/8/layout/matrix2"/>
    <dgm:cxn modelId="{E103F14A-0B46-46F6-BAFE-D912E230698F}" type="presParOf" srcId="{EC96C816-5BF6-4A63-BB37-7FAD110EA195}" destId="{7AE19D33-D068-40D9-B5B1-C9F8DD4E927E}" srcOrd="1" destOrd="0" presId="urn:microsoft.com/office/officeart/2005/8/layout/matrix2"/>
    <dgm:cxn modelId="{6C8A740F-69FB-4A43-B8AB-98BEAB823546}" type="presParOf" srcId="{EC96C816-5BF6-4A63-BB37-7FAD110EA195}" destId="{1D89BA55-40C8-4D70-9D68-B2B168087082}" srcOrd="2" destOrd="0" presId="urn:microsoft.com/office/officeart/2005/8/layout/matrix2"/>
    <dgm:cxn modelId="{5F6568F1-AA14-4A5C-A97F-B1B33EE1444E}" type="presParOf" srcId="{EC96C816-5BF6-4A63-BB37-7FAD110EA195}" destId="{2666C76A-96FF-442E-99B3-293FFAC411A4}" srcOrd="3" destOrd="0" presId="urn:microsoft.com/office/officeart/2005/8/layout/matrix2"/>
    <dgm:cxn modelId="{75A42494-9E77-4280-9E0C-D2EC67358EAB}" type="presParOf" srcId="{EC96C816-5BF6-4A63-BB37-7FAD110EA195}" destId="{86D6E11E-A5CB-4D4C-B4FE-CDB90FDCE2E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CEAE0-4097-45DC-BF44-2D74B62543A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82E2C-6BCB-4C95-B660-4AFC13D40611}">
      <dgm:prSet phldrT="[Text]" phldr="0"/>
      <dgm:spPr/>
      <dgm:t>
        <a:bodyPr/>
        <a:lstStyle/>
        <a:p>
          <a:r>
            <a:rPr lang="en-US" dirty="0"/>
            <a:t>Passport</a:t>
          </a:r>
        </a:p>
      </dgm:t>
    </dgm:pt>
    <dgm:pt modelId="{76BACD05-3192-41B8-8983-1DFA54391A59}" type="parTrans" cxnId="{BC2AB959-0276-43DD-8D49-E705E2922C2F}">
      <dgm:prSet/>
      <dgm:spPr/>
      <dgm:t>
        <a:bodyPr/>
        <a:lstStyle/>
        <a:p>
          <a:endParaRPr lang="en-US"/>
        </a:p>
      </dgm:t>
    </dgm:pt>
    <dgm:pt modelId="{EAE23072-9671-4752-9C4D-447AC789282A}" type="sibTrans" cxnId="{BC2AB959-0276-43DD-8D49-E705E2922C2F}">
      <dgm:prSet/>
      <dgm:spPr/>
      <dgm:t>
        <a:bodyPr/>
        <a:lstStyle/>
        <a:p>
          <a:endParaRPr lang="en-US"/>
        </a:p>
      </dgm:t>
    </dgm:pt>
    <dgm:pt modelId="{B298A0A5-F901-4815-B474-DBD8F70AFC08}">
      <dgm:prSet phldrT="[Text]" phldr="0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 Must be valid 6 months into the future</a:t>
          </a:r>
        </a:p>
      </dgm:t>
    </dgm:pt>
    <dgm:pt modelId="{79FFC5F1-87F4-4AC1-9451-83ED7D758790}" type="parTrans" cxnId="{96E3568D-70EC-472E-A006-0C754C22E1EC}">
      <dgm:prSet/>
      <dgm:spPr/>
      <dgm:t>
        <a:bodyPr/>
        <a:lstStyle/>
        <a:p>
          <a:endParaRPr lang="en-US"/>
        </a:p>
      </dgm:t>
    </dgm:pt>
    <dgm:pt modelId="{03D853BC-37EF-4C50-A08C-10187F1584BF}" type="sibTrans" cxnId="{96E3568D-70EC-472E-A006-0C754C22E1EC}">
      <dgm:prSet/>
      <dgm:spPr/>
      <dgm:t>
        <a:bodyPr/>
        <a:lstStyle/>
        <a:p>
          <a:endParaRPr lang="en-US"/>
        </a:p>
      </dgm:t>
    </dgm:pt>
    <dgm:pt modelId="{8E1B24C9-3A4B-4929-B82A-64A809A44252}">
      <dgm:prSet phldrT="[Text]"/>
      <dgm:spPr/>
      <dgm:t>
        <a:bodyPr/>
        <a:lstStyle/>
        <a:p>
          <a:r>
            <a:rPr lang="en-US" dirty="0"/>
            <a:t>Submit Financial Documents</a:t>
          </a:r>
        </a:p>
      </dgm:t>
    </dgm:pt>
    <dgm:pt modelId="{7AD62F35-16EF-4DBF-8220-5595A06370BE}" type="parTrans" cxnId="{D69C2476-E425-44AA-A4C3-695E76B64E15}">
      <dgm:prSet/>
      <dgm:spPr/>
      <dgm:t>
        <a:bodyPr/>
        <a:lstStyle/>
        <a:p>
          <a:endParaRPr lang="en-US"/>
        </a:p>
      </dgm:t>
    </dgm:pt>
    <dgm:pt modelId="{786D0C81-9C61-47B7-8E38-C0AA9596F8F5}" type="sibTrans" cxnId="{D69C2476-E425-44AA-A4C3-695E76B64E15}">
      <dgm:prSet/>
      <dgm:spPr/>
      <dgm:t>
        <a:bodyPr/>
        <a:lstStyle/>
        <a:p>
          <a:endParaRPr lang="en-US"/>
        </a:p>
      </dgm:t>
    </dgm:pt>
    <dgm:pt modelId="{475584CC-4DD4-4FCC-A2E3-90464CB4F8BA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Current Bank statement $36500 or more</a:t>
          </a:r>
        </a:p>
      </dgm:t>
    </dgm:pt>
    <dgm:pt modelId="{45FB9B5C-502F-4D66-BFFC-C32C4E142137}" type="parTrans" cxnId="{0F9826EF-4D41-4718-BFD8-27D0E84D97C9}">
      <dgm:prSet/>
      <dgm:spPr/>
      <dgm:t>
        <a:bodyPr/>
        <a:lstStyle/>
        <a:p>
          <a:endParaRPr lang="en-US"/>
        </a:p>
      </dgm:t>
    </dgm:pt>
    <dgm:pt modelId="{9564E476-4B83-405D-A377-4DE84CF463CA}" type="sibTrans" cxnId="{0F9826EF-4D41-4718-BFD8-27D0E84D97C9}">
      <dgm:prSet/>
      <dgm:spPr/>
      <dgm:t>
        <a:bodyPr/>
        <a:lstStyle/>
        <a:p>
          <a:endParaRPr lang="en-US"/>
        </a:p>
      </dgm:t>
    </dgm:pt>
    <dgm:pt modelId="{370DE888-5645-4892-932D-640799E1EAF5}">
      <dgm:prSet phldrT="[Text]" phldr="0"/>
      <dgm:spPr/>
      <dgm:t>
        <a:bodyPr/>
        <a:lstStyle/>
        <a:p>
          <a:r>
            <a:rPr lang="en-US" dirty="0"/>
            <a:t>I-20</a:t>
          </a:r>
        </a:p>
      </dgm:t>
    </dgm:pt>
    <dgm:pt modelId="{73D57621-D9C9-42AE-98D4-413802FCEAED}" type="parTrans" cxnId="{38403D93-46C2-4739-800B-84542DA8A4B8}">
      <dgm:prSet/>
      <dgm:spPr/>
      <dgm:t>
        <a:bodyPr/>
        <a:lstStyle/>
        <a:p>
          <a:endParaRPr lang="en-US"/>
        </a:p>
      </dgm:t>
    </dgm:pt>
    <dgm:pt modelId="{DA1EE364-188F-4BFF-BCB0-468599ABB869}" type="sibTrans" cxnId="{38403D93-46C2-4739-800B-84542DA8A4B8}">
      <dgm:prSet/>
      <dgm:spPr/>
      <dgm:t>
        <a:bodyPr/>
        <a:lstStyle/>
        <a:p>
          <a:endParaRPr lang="en-US"/>
        </a:p>
      </dgm:t>
    </dgm:pt>
    <dgm:pt modelId="{B190F79D-2413-42F8-B425-A38C305D0B2C}">
      <dgm:prSet phldrT="[Text]" phldr="0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I-20 will be issued and emailed to you</a:t>
          </a:r>
        </a:p>
      </dgm:t>
    </dgm:pt>
    <dgm:pt modelId="{AAA2E445-0020-4E5E-BA4D-C68DABC56433}" type="parTrans" cxnId="{16A6AFCF-3BBC-45DB-B6D2-007859B21723}">
      <dgm:prSet/>
      <dgm:spPr/>
      <dgm:t>
        <a:bodyPr/>
        <a:lstStyle/>
        <a:p>
          <a:endParaRPr lang="en-US"/>
        </a:p>
      </dgm:t>
    </dgm:pt>
    <dgm:pt modelId="{1333C019-B1E6-40AC-A93D-005F3899F0E3}" type="sibTrans" cxnId="{16A6AFCF-3BBC-45DB-B6D2-007859B21723}">
      <dgm:prSet/>
      <dgm:spPr/>
      <dgm:t>
        <a:bodyPr/>
        <a:lstStyle/>
        <a:p>
          <a:endParaRPr lang="en-US"/>
        </a:p>
      </dgm:t>
    </dgm:pt>
    <dgm:pt modelId="{AF83A52B-C818-4968-ABF5-7C77CA55AC94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Financial Affidavit</a:t>
          </a:r>
        </a:p>
      </dgm:t>
    </dgm:pt>
    <dgm:pt modelId="{B7CB17B9-E609-44FC-A33C-4DE96561DAE3}" type="parTrans" cxnId="{B02EB8C7-00E4-4B01-956D-6279A7406603}">
      <dgm:prSet/>
      <dgm:spPr/>
      <dgm:t>
        <a:bodyPr/>
        <a:lstStyle/>
        <a:p>
          <a:endParaRPr lang="en-US"/>
        </a:p>
      </dgm:t>
    </dgm:pt>
    <dgm:pt modelId="{82D61F83-D73D-45E6-862D-BECB87A6798E}" type="sibTrans" cxnId="{B02EB8C7-00E4-4B01-956D-6279A7406603}">
      <dgm:prSet/>
      <dgm:spPr/>
      <dgm:t>
        <a:bodyPr/>
        <a:lstStyle/>
        <a:p>
          <a:endParaRPr lang="en-US"/>
        </a:p>
      </dgm:t>
    </dgm:pt>
    <dgm:pt modelId="{4A6046D4-D24F-4DCD-B6B6-10BDD5890C95}" type="pres">
      <dgm:prSet presAssocID="{A3BCEAE0-4097-45DC-BF44-2D74B62543A8}" presName="Name0" presStyleCnt="0">
        <dgm:presLayoutVars>
          <dgm:dir/>
          <dgm:animLvl val="lvl"/>
          <dgm:resizeHandles val="exact"/>
        </dgm:presLayoutVars>
      </dgm:prSet>
      <dgm:spPr/>
    </dgm:pt>
    <dgm:pt modelId="{9E7EA9B5-48A5-4000-A130-11184AA77894}" type="pres">
      <dgm:prSet presAssocID="{A3BCEAE0-4097-45DC-BF44-2D74B62543A8}" presName="tSp" presStyleCnt="0"/>
      <dgm:spPr/>
    </dgm:pt>
    <dgm:pt modelId="{717EAD7C-DBB1-4681-95EB-08979EA3229D}" type="pres">
      <dgm:prSet presAssocID="{A3BCEAE0-4097-45DC-BF44-2D74B62543A8}" presName="bSp" presStyleCnt="0"/>
      <dgm:spPr/>
    </dgm:pt>
    <dgm:pt modelId="{D3086A05-DE03-4AA2-8C60-4A53D3096E8D}" type="pres">
      <dgm:prSet presAssocID="{A3BCEAE0-4097-45DC-BF44-2D74B62543A8}" presName="process" presStyleCnt="0"/>
      <dgm:spPr/>
    </dgm:pt>
    <dgm:pt modelId="{CFD4ACC7-D68C-4F54-9BBF-839E798E2FA3}" type="pres">
      <dgm:prSet presAssocID="{FB282E2C-6BCB-4C95-B660-4AFC13D40611}" presName="composite1" presStyleCnt="0"/>
      <dgm:spPr/>
    </dgm:pt>
    <dgm:pt modelId="{90DD0574-B6E0-4ABC-99BF-BD5243173B7A}" type="pres">
      <dgm:prSet presAssocID="{FB282E2C-6BCB-4C95-B660-4AFC13D40611}" presName="dummyNode1" presStyleLbl="node1" presStyleIdx="0" presStyleCnt="3"/>
      <dgm:spPr/>
    </dgm:pt>
    <dgm:pt modelId="{1B30092A-647C-46BD-8449-8B5B6BBC1036}" type="pres">
      <dgm:prSet presAssocID="{FB282E2C-6BCB-4C95-B660-4AFC13D40611}" presName="childNode1" presStyleLbl="bgAcc1" presStyleIdx="0" presStyleCnt="3">
        <dgm:presLayoutVars>
          <dgm:bulletEnabled val="1"/>
        </dgm:presLayoutVars>
      </dgm:prSet>
      <dgm:spPr/>
    </dgm:pt>
    <dgm:pt modelId="{0A6C9314-2BF0-4A8C-8BCB-032334E40E5F}" type="pres">
      <dgm:prSet presAssocID="{FB282E2C-6BCB-4C95-B660-4AFC13D40611}" presName="childNode1tx" presStyleLbl="bgAcc1" presStyleIdx="0" presStyleCnt="3">
        <dgm:presLayoutVars>
          <dgm:bulletEnabled val="1"/>
        </dgm:presLayoutVars>
      </dgm:prSet>
      <dgm:spPr/>
    </dgm:pt>
    <dgm:pt modelId="{2EA5051C-9087-49FC-8979-2BBB779EEE5A}" type="pres">
      <dgm:prSet presAssocID="{FB282E2C-6BCB-4C95-B660-4AFC13D4061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76AD9A0B-BE3D-4884-8861-9C60F5041CB1}" type="pres">
      <dgm:prSet presAssocID="{FB282E2C-6BCB-4C95-B660-4AFC13D40611}" presName="connSite1" presStyleCnt="0"/>
      <dgm:spPr/>
    </dgm:pt>
    <dgm:pt modelId="{ACD1295F-1B4A-4599-BB86-292348CB5A10}" type="pres">
      <dgm:prSet presAssocID="{EAE23072-9671-4752-9C4D-447AC789282A}" presName="Name9" presStyleLbl="sibTrans2D1" presStyleIdx="0" presStyleCnt="2"/>
      <dgm:spPr/>
    </dgm:pt>
    <dgm:pt modelId="{1C75D488-E66E-415F-A104-10E93B7D65BF}" type="pres">
      <dgm:prSet presAssocID="{8E1B24C9-3A4B-4929-B82A-64A809A44252}" presName="composite2" presStyleCnt="0"/>
      <dgm:spPr/>
    </dgm:pt>
    <dgm:pt modelId="{9D98D532-56BB-4C4C-AEF5-152688F14E42}" type="pres">
      <dgm:prSet presAssocID="{8E1B24C9-3A4B-4929-B82A-64A809A44252}" presName="dummyNode2" presStyleLbl="node1" presStyleIdx="0" presStyleCnt="3"/>
      <dgm:spPr/>
    </dgm:pt>
    <dgm:pt modelId="{0B462E6E-992E-4011-B5B7-E0BCCEE72C2F}" type="pres">
      <dgm:prSet presAssocID="{8E1B24C9-3A4B-4929-B82A-64A809A44252}" presName="childNode2" presStyleLbl="bgAcc1" presStyleIdx="1" presStyleCnt="3">
        <dgm:presLayoutVars>
          <dgm:bulletEnabled val="1"/>
        </dgm:presLayoutVars>
      </dgm:prSet>
      <dgm:spPr/>
    </dgm:pt>
    <dgm:pt modelId="{D3AE20AC-8E09-4C27-8CD5-F45FF02E6E53}" type="pres">
      <dgm:prSet presAssocID="{8E1B24C9-3A4B-4929-B82A-64A809A44252}" presName="childNode2tx" presStyleLbl="bgAcc1" presStyleIdx="1" presStyleCnt="3">
        <dgm:presLayoutVars>
          <dgm:bulletEnabled val="1"/>
        </dgm:presLayoutVars>
      </dgm:prSet>
      <dgm:spPr/>
    </dgm:pt>
    <dgm:pt modelId="{04FF6848-C7B1-4041-9084-565DE22DD8DD}" type="pres">
      <dgm:prSet presAssocID="{8E1B24C9-3A4B-4929-B82A-64A809A4425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B03D2FE-DCE6-4468-AFFB-FCD5E738D765}" type="pres">
      <dgm:prSet presAssocID="{8E1B24C9-3A4B-4929-B82A-64A809A44252}" presName="connSite2" presStyleCnt="0"/>
      <dgm:spPr/>
    </dgm:pt>
    <dgm:pt modelId="{B8F5C172-C7B7-4438-B79F-35307AE587A8}" type="pres">
      <dgm:prSet presAssocID="{786D0C81-9C61-47B7-8E38-C0AA9596F8F5}" presName="Name18" presStyleLbl="sibTrans2D1" presStyleIdx="1" presStyleCnt="2"/>
      <dgm:spPr/>
    </dgm:pt>
    <dgm:pt modelId="{71018A4E-57A6-4012-B55A-0F8342583D87}" type="pres">
      <dgm:prSet presAssocID="{370DE888-5645-4892-932D-640799E1EAF5}" presName="composite1" presStyleCnt="0"/>
      <dgm:spPr/>
    </dgm:pt>
    <dgm:pt modelId="{1160E64F-72A9-4FDD-BDBD-A7EF040A7829}" type="pres">
      <dgm:prSet presAssocID="{370DE888-5645-4892-932D-640799E1EAF5}" presName="dummyNode1" presStyleLbl="node1" presStyleIdx="1" presStyleCnt="3"/>
      <dgm:spPr/>
    </dgm:pt>
    <dgm:pt modelId="{906268C0-147E-4074-8880-D5CC04ECEF7F}" type="pres">
      <dgm:prSet presAssocID="{370DE888-5645-4892-932D-640799E1EAF5}" presName="childNode1" presStyleLbl="bgAcc1" presStyleIdx="2" presStyleCnt="3" custLinFactNeighborX="-2483" custLinFactNeighborY="0">
        <dgm:presLayoutVars>
          <dgm:bulletEnabled val="1"/>
        </dgm:presLayoutVars>
      </dgm:prSet>
      <dgm:spPr/>
    </dgm:pt>
    <dgm:pt modelId="{FF59E799-8732-4E46-A92B-49074E9C6B32}" type="pres">
      <dgm:prSet presAssocID="{370DE888-5645-4892-932D-640799E1EAF5}" presName="childNode1tx" presStyleLbl="bgAcc1" presStyleIdx="2" presStyleCnt="3">
        <dgm:presLayoutVars>
          <dgm:bulletEnabled val="1"/>
        </dgm:presLayoutVars>
      </dgm:prSet>
      <dgm:spPr/>
    </dgm:pt>
    <dgm:pt modelId="{CE10E867-8F3D-459E-A58C-8035305B9DD9}" type="pres">
      <dgm:prSet presAssocID="{370DE888-5645-4892-932D-640799E1EAF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DF47EB2-59AE-4554-948F-662BAA67F158}" type="pres">
      <dgm:prSet presAssocID="{370DE888-5645-4892-932D-640799E1EAF5}" presName="connSite1" presStyleCnt="0"/>
      <dgm:spPr/>
    </dgm:pt>
  </dgm:ptLst>
  <dgm:cxnLst>
    <dgm:cxn modelId="{8408EE04-F9B4-445E-B945-69098EE72162}" type="presOf" srcId="{B298A0A5-F901-4815-B474-DBD8F70AFC08}" destId="{0A6C9314-2BF0-4A8C-8BCB-032334E40E5F}" srcOrd="1" destOrd="0" presId="urn:microsoft.com/office/officeart/2005/8/layout/hProcess4"/>
    <dgm:cxn modelId="{3943AE1B-F78F-46F6-864E-9AEE263B9711}" type="presOf" srcId="{B190F79D-2413-42F8-B425-A38C305D0B2C}" destId="{906268C0-147E-4074-8880-D5CC04ECEF7F}" srcOrd="0" destOrd="0" presId="urn:microsoft.com/office/officeart/2005/8/layout/hProcess4"/>
    <dgm:cxn modelId="{8215F928-AE76-40E6-BB3A-481248AF1A0B}" type="presOf" srcId="{475584CC-4DD4-4FCC-A2E3-90464CB4F8BA}" destId="{0B462E6E-992E-4011-B5B7-E0BCCEE72C2F}" srcOrd="0" destOrd="0" presId="urn:microsoft.com/office/officeart/2005/8/layout/hProcess4"/>
    <dgm:cxn modelId="{032E5A29-66A2-4B32-A0D5-D29AD97042DB}" type="presOf" srcId="{B190F79D-2413-42F8-B425-A38C305D0B2C}" destId="{FF59E799-8732-4E46-A92B-49074E9C6B32}" srcOrd="1" destOrd="0" presId="urn:microsoft.com/office/officeart/2005/8/layout/hProcess4"/>
    <dgm:cxn modelId="{D69C2476-E425-44AA-A4C3-695E76B64E15}" srcId="{A3BCEAE0-4097-45DC-BF44-2D74B62543A8}" destId="{8E1B24C9-3A4B-4929-B82A-64A809A44252}" srcOrd="1" destOrd="0" parTransId="{7AD62F35-16EF-4DBF-8220-5595A06370BE}" sibTransId="{786D0C81-9C61-47B7-8E38-C0AA9596F8F5}"/>
    <dgm:cxn modelId="{BC2AB959-0276-43DD-8D49-E705E2922C2F}" srcId="{A3BCEAE0-4097-45DC-BF44-2D74B62543A8}" destId="{FB282E2C-6BCB-4C95-B660-4AFC13D40611}" srcOrd="0" destOrd="0" parTransId="{76BACD05-3192-41B8-8983-1DFA54391A59}" sibTransId="{EAE23072-9671-4752-9C4D-447AC789282A}"/>
    <dgm:cxn modelId="{A2F2587E-592B-444E-888A-E862192295B4}" type="presOf" srcId="{786D0C81-9C61-47B7-8E38-C0AA9596F8F5}" destId="{B8F5C172-C7B7-4438-B79F-35307AE587A8}" srcOrd="0" destOrd="0" presId="urn:microsoft.com/office/officeart/2005/8/layout/hProcess4"/>
    <dgm:cxn modelId="{5B269084-08BC-4586-8FB8-DAB1F7F793BA}" type="presOf" srcId="{370DE888-5645-4892-932D-640799E1EAF5}" destId="{CE10E867-8F3D-459E-A58C-8035305B9DD9}" srcOrd="0" destOrd="0" presId="urn:microsoft.com/office/officeart/2005/8/layout/hProcess4"/>
    <dgm:cxn modelId="{96E3568D-70EC-472E-A006-0C754C22E1EC}" srcId="{FB282E2C-6BCB-4C95-B660-4AFC13D40611}" destId="{B298A0A5-F901-4815-B474-DBD8F70AFC08}" srcOrd="0" destOrd="0" parTransId="{79FFC5F1-87F4-4AC1-9451-83ED7D758790}" sibTransId="{03D853BC-37EF-4C50-A08C-10187F1584BF}"/>
    <dgm:cxn modelId="{38403D93-46C2-4739-800B-84542DA8A4B8}" srcId="{A3BCEAE0-4097-45DC-BF44-2D74B62543A8}" destId="{370DE888-5645-4892-932D-640799E1EAF5}" srcOrd="2" destOrd="0" parTransId="{73D57621-D9C9-42AE-98D4-413802FCEAED}" sibTransId="{DA1EE364-188F-4BFF-BCB0-468599ABB869}"/>
    <dgm:cxn modelId="{95412199-5A80-49E0-B3B0-C08B07E0B0C8}" type="presOf" srcId="{8E1B24C9-3A4B-4929-B82A-64A809A44252}" destId="{04FF6848-C7B1-4041-9084-565DE22DD8DD}" srcOrd="0" destOrd="0" presId="urn:microsoft.com/office/officeart/2005/8/layout/hProcess4"/>
    <dgm:cxn modelId="{0CB64A9B-8B2C-4B40-9491-459BFCC182CC}" type="presOf" srcId="{FB282E2C-6BCB-4C95-B660-4AFC13D40611}" destId="{2EA5051C-9087-49FC-8979-2BBB779EEE5A}" srcOrd="0" destOrd="0" presId="urn:microsoft.com/office/officeart/2005/8/layout/hProcess4"/>
    <dgm:cxn modelId="{71549B9F-7FAC-458A-A8D9-8FB51783E486}" type="presOf" srcId="{AF83A52B-C818-4968-ABF5-7C77CA55AC94}" destId="{D3AE20AC-8E09-4C27-8CD5-F45FF02E6E53}" srcOrd="1" destOrd="1" presId="urn:microsoft.com/office/officeart/2005/8/layout/hProcess4"/>
    <dgm:cxn modelId="{14CDD8A7-EB9C-46C0-B56C-1CB94890DDC7}" type="presOf" srcId="{475584CC-4DD4-4FCC-A2E3-90464CB4F8BA}" destId="{D3AE20AC-8E09-4C27-8CD5-F45FF02E6E53}" srcOrd="1" destOrd="0" presId="urn:microsoft.com/office/officeart/2005/8/layout/hProcess4"/>
    <dgm:cxn modelId="{E62ABAA8-EF87-4CF3-893D-59436E0D8D1A}" type="presOf" srcId="{B298A0A5-F901-4815-B474-DBD8F70AFC08}" destId="{1B30092A-647C-46BD-8449-8B5B6BBC1036}" srcOrd="0" destOrd="0" presId="urn:microsoft.com/office/officeart/2005/8/layout/hProcess4"/>
    <dgm:cxn modelId="{B02EB8C7-00E4-4B01-956D-6279A7406603}" srcId="{8E1B24C9-3A4B-4929-B82A-64A809A44252}" destId="{AF83A52B-C818-4968-ABF5-7C77CA55AC94}" srcOrd="1" destOrd="0" parTransId="{B7CB17B9-E609-44FC-A33C-4DE96561DAE3}" sibTransId="{82D61F83-D73D-45E6-862D-BECB87A6798E}"/>
    <dgm:cxn modelId="{16A6AFCF-3BBC-45DB-B6D2-007859B21723}" srcId="{370DE888-5645-4892-932D-640799E1EAF5}" destId="{B190F79D-2413-42F8-B425-A38C305D0B2C}" srcOrd="0" destOrd="0" parTransId="{AAA2E445-0020-4E5E-BA4D-C68DABC56433}" sibTransId="{1333C019-B1E6-40AC-A93D-005F3899F0E3}"/>
    <dgm:cxn modelId="{336B85D1-62D6-44E6-9B68-E126B00F5444}" type="presOf" srcId="{AF83A52B-C818-4968-ABF5-7C77CA55AC94}" destId="{0B462E6E-992E-4011-B5B7-E0BCCEE72C2F}" srcOrd="0" destOrd="1" presId="urn:microsoft.com/office/officeart/2005/8/layout/hProcess4"/>
    <dgm:cxn modelId="{885AC4E3-DF1F-4468-9618-96269033FA41}" type="presOf" srcId="{EAE23072-9671-4752-9C4D-447AC789282A}" destId="{ACD1295F-1B4A-4599-BB86-292348CB5A10}" srcOrd="0" destOrd="0" presId="urn:microsoft.com/office/officeart/2005/8/layout/hProcess4"/>
    <dgm:cxn modelId="{0F9826EF-4D41-4718-BFD8-27D0E84D97C9}" srcId="{8E1B24C9-3A4B-4929-B82A-64A809A44252}" destId="{475584CC-4DD4-4FCC-A2E3-90464CB4F8BA}" srcOrd="0" destOrd="0" parTransId="{45FB9B5C-502F-4D66-BFFC-C32C4E142137}" sibTransId="{9564E476-4B83-405D-A377-4DE84CF463CA}"/>
    <dgm:cxn modelId="{978C3EF2-E86D-4429-9EF6-372B19247BE3}" type="presOf" srcId="{A3BCEAE0-4097-45DC-BF44-2D74B62543A8}" destId="{4A6046D4-D24F-4DCD-B6B6-10BDD5890C95}" srcOrd="0" destOrd="0" presId="urn:microsoft.com/office/officeart/2005/8/layout/hProcess4"/>
    <dgm:cxn modelId="{362FCBF5-EDD8-4273-AFF4-A177BC143FF8}" type="presParOf" srcId="{4A6046D4-D24F-4DCD-B6B6-10BDD5890C95}" destId="{9E7EA9B5-48A5-4000-A130-11184AA77894}" srcOrd="0" destOrd="0" presId="urn:microsoft.com/office/officeart/2005/8/layout/hProcess4"/>
    <dgm:cxn modelId="{A5030AC3-0778-4620-A3A8-789B51D9A94B}" type="presParOf" srcId="{4A6046D4-D24F-4DCD-B6B6-10BDD5890C95}" destId="{717EAD7C-DBB1-4681-95EB-08979EA3229D}" srcOrd="1" destOrd="0" presId="urn:microsoft.com/office/officeart/2005/8/layout/hProcess4"/>
    <dgm:cxn modelId="{C0A5D42E-1741-4779-8580-3A1E94F96F5B}" type="presParOf" srcId="{4A6046D4-D24F-4DCD-B6B6-10BDD5890C95}" destId="{D3086A05-DE03-4AA2-8C60-4A53D3096E8D}" srcOrd="2" destOrd="0" presId="urn:microsoft.com/office/officeart/2005/8/layout/hProcess4"/>
    <dgm:cxn modelId="{A106E2F8-FA17-49FF-9C78-F22DA6CE77E7}" type="presParOf" srcId="{D3086A05-DE03-4AA2-8C60-4A53D3096E8D}" destId="{CFD4ACC7-D68C-4F54-9BBF-839E798E2FA3}" srcOrd="0" destOrd="0" presId="urn:microsoft.com/office/officeart/2005/8/layout/hProcess4"/>
    <dgm:cxn modelId="{EEC01DD8-90E7-4358-AC4B-0EDC236CE7BE}" type="presParOf" srcId="{CFD4ACC7-D68C-4F54-9BBF-839E798E2FA3}" destId="{90DD0574-B6E0-4ABC-99BF-BD5243173B7A}" srcOrd="0" destOrd="0" presId="urn:microsoft.com/office/officeart/2005/8/layout/hProcess4"/>
    <dgm:cxn modelId="{C7920921-5CCC-47E4-9A5E-138FE17EA1FF}" type="presParOf" srcId="{CFD4ACC7-D68C-4F54-9BBF-839E798E2FA3}" destId="{1B30092A-647C-46BD-8449-8B5B6BBC1036}" srcOrd="1" destOrd="0" presId="urn:microsoft.com/office/officeart/2005/8/layout/hProcess4"/>
    <dgm:cxn modelId="{183F71D1-78FA-44DE-8AAB-208900D6ABD9}" type="presParOf" srcId="{CFD4ACC7-D68C-4F54-9BBF-839E798E2FA3}" destId="{0A6C9314-2BF0-4A8C-8BCB-032334E40E5F}" srcOrd="2" destOrd="0" presId="urn:microsoft.com/office/officeart/2005/8/layout/hProcess4"/>
    <dgm:cxn modelId="{97AB42B7-61EE-4C24-A9F1-8BF6485D5616}" type="presParOf" srcId="{CFD4ACC7-D68C-4F54-9BBF-839E798E2FA3}" destId="{2EA5051C-9087-49FC-8979-2BBB779EEE5A}" srcOrd="3" destOrd="0" presId="urn:microsoft.com/office/officeart/2005/8/layout/hProcess4"/>
    <dgm:cxn modelId="{B0BFB796-D36E-43EA-890B-E720487ADA96}" type="presParOf" srcId="{CFD4ACC7-D68C-4F54-9BBF-839E798E2FA3}" destId="{76AD9A0B-BE3D-4884-8861-9C60F5041CB1}" srcOrd="4" destOrd="0" presId="urn:microsoft.com/office/officeart/2005/8/layout/hProcess4"/>
    <dgm:cxn modelId="{EE35B93F-3034-4219-99E7-CBABDBE4913F}" type="presParOf" srcId="{D3086A05-DE03-4AA2-8C60-4A53D3096E8D}" destId="{ACD1295F-1B4A-4599-BB86-292348CB5A10}" srcOrd="1" destOrd="0" presId="urn:microsoft.com/office/officeart/2005/8/layout/hProcess4"/>
    <dgm:cxn modelId="{CE5AD571-6C8D-42DE-A98C-78A474F185DD}" type="presParOf" srcId="{D3086A05-DE03-4AA2-8C60-4A53D3096E8D}" destId="{1C75D488-E66E-415F-A104-10E93B7D65BF}" srcOrd="2" destOrd="0" presId="urn:microsoft.com/office/officeart/2005/8/layout/hProcess4"/>
    <dgm:cxn modelId="{92DAD737-11BD-4A64-B4EC-0145C8BFEBC1}" type="presParOf" srcId="{1C75D488-E66E-415F-A104-10E93B7D65BF}" destId="{9D98D532-56BB-4C4C-AEF5-152688F14E42}" srcOrd="0" destOrd="0" presId="urn:microsoft.com/office/officeart/2005/8/layout/hProcess4"/>
    <dgm:cxn modelId="{677661C0-435F-4ACD-B655-136E0E4C3A51}" type="presParOf" srcId="{1C75D488-E66E-415F-A104-10E93B7D65BF}" destId="{0B462E6E-992E-4011-B5B7-E0BCCEE72C2F}" srcOrd="1" destOrd="0" presId="urn:microsoft.com/office/officeart/2005/8/layout/hProcess4"/>
    <dgm:cxn modelId="{901D85DC-B377-4C6F-84EB-C8AC78A1C0C2}" type="presParOf" srcId="{1C75D488-E66E-415F-A104-10E93B7D65BF}" destId="{D3AE20AC-8E09-4C27-8CD5-F45FF02E6E53}" srcOrd="2" destOrd="0" presId="urn:microsoft.com/office/officeart/2005/8/layout/hProcess4"/>
    <dgm:cxn modelId="{98537C7E-9B85-4238-AC12-9507FC6D0C1A}" type="presParOf" srcId="{1C75D488-E66E-415F-A104-10E93B7D65BF}" destId="{04FF6848-C7B1-4041-9084-565DE22DD8DD}" srcOrd="3" destOrd="0" presId="urn:microsoft.com/office/officeart/2005/8/layout/hProcess4"/>
    <dgm:cxn modelId="{12254E1F-5F28-4F00-BD38-8031ECC2051A}" type="presParOf" srcId="{1C75D488-E66E-415F-A104-10E93B7D65BF}" destId="{1B03D2FE-DCE6-4468-AFFB-FCD5E738D765}" srcOrd="4" destOrd="0" presId="urn:microsoft.com/office/officeart/2005/8/layout/hProcess4"/>
    <dgm:cxn modelId="{DBD75751-52C4-440F-9AAB-DFAD71AB9CA8}" type="presParOf" srcId="{D3086A05-DE03-4AA2-8C60-4A53D3096E8D}" destId="{B8F5C172-C7B7-4438-B79F-35307AE587A8}" srcOrd="3" destOrd="0" presId="urn:microsoft.com/office/officeart/2005/8/layout/hProcess4"/>
    <dgm:cxn modelId="{1E6CFE08-17CD-4C61-9709-4616661EE8DE}" type="presParOf" srcId="{D3086A05-DE03-4AA2-8C60-4A53D3096E8D}" destId="{71018A4E-57A6-4012-B55A-0F8342583D87}" srcOrd="4" destOrd="0" presId="urn:microsoft.com/office/officeart/2005/8/layout/hProcess4"/>
    <dgm:cxn modelId="{C997D06E-1E69-4FFE-A777-C7C132A7DDB9}" type="presParOf" srcId="{71018A4E-57A6-4012-B55A-0F8342583D87}" destId="{1160E64F-72A9-4FDD-BDBD-A7EF040A7829}" srcOrd="0" destOrd="0" presId="urn:microsoft.com/office/officeart/2005/8/layout/hProcess4"/>
    <dgm:cxn modelId="{670C7DA7-6023-481F-8827-939E052F7012}" type="presParOf" srcId="{71018A4E-57A6-4012-B55A-0F8342583D87}" destId="{906268C0-147E-4074-8880-D5CC04ECEF7F}" srcOrd="1" destOrd="0" presId="urn:microsoft.com/office/officeart/2005/8/layout/hProcess4"/>
    <dgm:cxn modelId="{98FAA2ED-7DB3-43EE-9972-497FD18B9F36}" type="presParOf" srcId="{71018A4E-57A6-4012-B55A-0F8342583D87}" destId="{FF59E799-8732-4E46-A92B-49074E9C6B32}" srcOrd="2" destOrd="0" presId="urn:microsoft.com/office/officeart/2005/8/layout/hProcess4"/>
    <dgm:cxn modelId="{FDC3AA29-21E5-400E-B518-A6FAAC60CB2C}" type="presParOf" srcId="{71018A4E-57A6-4012-B55A-0F8342583D87}" destId="{CE10E867-8F3D-459E-A58C-8035305B9DD9}" srcOrd="3" destOrd="0" presId="urn:microsoft.com/office/officeart/2005/8/layout/hProcess4"/>
    <dgm:cxn modelId="{A08B4A2E-1B8F-4B3B-8CD4-AE3CFD898DD2}" type="presParOf" srcId="{71018A4E-57A6-4012-B55A-0F8342583D87}" destId="{0DF47EB2-59AE-4554-948F-662BAA67F15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359536-E84E-46FA-AB5B-F363049597F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33C76CD-3348-4BF0-B291-5DA3839E4E55}">
      <dgm:prSet/>
      <dgm:spPr/>
      <dgm:t>
        <a:bodyPr/>
        <a:lstStyle/>
        <a:p>
          <a:r>
            <a:rPr lang="en-US"/>
            <a:t>SEVIS ID Number </a:t>
          </a:r>
        </a:p>
      </dgm:t>
    </dgm:pt>
    <dgm:pt modelId="{A7482F9C-6217-4DDD-BBEB-B12D7A32FD2D}" type="parTrans" cxnId="{2A249101-34D1-4597-991E-B1501E5EF01A}">
      <dgm:prSet/>
      <dgm:spPr/>
      <dgm:t>
        <a:bodyPr/>
        <a:lstStyle/>
        <a:p>
          <a:endParaRPr lang="en-US"/>
        </a:p>
      </dgm:t>
    </dgm:pt>
    <dgm:pt modelId="{E52B23B9-227D-4D44-BC9D-027A55FE0588}" type="sibTrans" cxnId="{2A249101-34D1-4597-991E-B1501E5EF01A}">
      <dgm:prSet/>
      <dgm:spPr/>
      <dgm:t>
        <a:bodyPr/>
        <a:lstStyle/>
        <a:p>
          <a:endParaRPr lang="en-US"/>
        </a:p>
      </dgm:t>
    </dgm:pt>
    <dgm:pt modelId="{713A4B36-F498-4EF6-9E78-F8261EFD741D}">
      <dgm:prSet/>
      <dgm:spPr/>
      <dgm:t>
        <a:bodyPr/>
        <a:lstStyle/>
        <a:p>
          <a:r>
            <a:rPr lang="en-US"/>
            <a:t>Basic Student Information</a:t>
          </a:r>
        </a:p>
      </dgm:t>
    </dgm:pt>
    <dgm:pt modelId="{F2D58B2A-8D9C-422F-8382-C90084BB322A}" type="parTrans" cxnId="{66234567-F298-4CAC-8771-2CF693540A78}">
      <dgm:prSet/>
      <dgm:spPr/>
      <dgm:t>
        <a:bodyPr/>
        <a:lstStyle/>
        <a:p>
          <a:endParaRPr lang="en-US"/>
        </a:p>
      </dgm:t>
    </dgm:pt>
    <dgm:pt modelId="{B9048810-115E-478B-AA2A-DA1AAEF36CE4}" type="sibTrans" cxnId="{66234567-F298-4CAC-8771-2CF693540A78}">
      <dgm:prSet/>
      <dgm:spPr/>
      <dgm:t>
        <a:bodyPr/>
        <a:lstStyle/>
        <a:p>
          <a:endParaRPr lang="en-US"/>
        </a:p>
      </dgm:t>
    </dgm:pt>
    <dgm:pt modelId="{DD1FCB38-B6BC-4B2A-A321-E346FCD35901}">
      <dgm:prSet/>
      <dgm:spPr/>
      <dgm:t>
        <a:bodyPr/>
        <a:lstStyle/>
        <a:p>
          <a:r>
            <a:rPr lang="en-US"/>
            <a:t>School Information </a:t>
          </a:r>
        </a:p>
      </dgm:t>
    </dgm:pt>
    <dgm:pt modelId="{1140D0E2-9DDD-4D84-9A0D-698295214DCC}" type="parTrans" cxnId="{A963A8E7-37D7-4393-BD36-042BF67901BB}">
      <dgm:prSet/>
      <dgm:spPr/>
      <dgm:t>
        <a:bodyPr/>
        <a:lstStyle/>
        <a:p>
          <a:endParaRPr lang="en-US"/>
        </a:p>
      </dgm:t>
    </dgm:pt>
    <dgm:pt modelId="{D24DA429-B4ED-4133-8C01-2F6CE2095D58}" type="sibTrans" cxnId="{A963A8E7-37D7-4393-BD36-042BF67901BB}">
      <dgm:prSet/>
      <dgm:spPr/>
      <dgm:t>
        <a:bodyPr/>
        <a:lstStyle/>
        <a:p>
          <a:endParaRPr lang="en-US"/>
        </a:p>
      </dgm:t>
    </dgm:pt>
    <dgm:pt modelId="{5A60D131-33A2-409A-BE03-635827E74286}" type="pres">
      <dgm:prSet presAssocID="{0E359536-E84E-46FA-AB5B-F363049597F3}" presName="diagram" presStyleCnt="0">
        <dgm:presLayoutVars>
          <dgm:dir/>
          <dgm:resizeHandles val="exact"/>
        </dgm:presLayoutVars>
      </dgm:prSet>
      <dgm:spPr/>
    </dgm:pt>
    <dgm:pt modelId="{2AE27556-0CB6-4A79-8F43-35D29445464C}" type="pres">
      <dgm:prSet presAssocID="{133C76CD-3348-4BF0-B291-5DA3839E4E55}" presName="node" presStyleLbl="node1" presStyleIdx="0" presStyleCnt="3">
        <dgm:presLayoutVars>
          <dgm:bulletEnabled val="1"/>
        </dgm:presLayoutVars>
      </dgm:prSet>
      <dgm:spPr/>
    </dgm:pt>
    <dgm:pt modelId="{E0C18BC5-C6DB-4861-A7DE-2866DF1D44AE}" type="pres">
      <dgm:prSet presAssocID="{E52B23B9-227D-4D44-BC9D-027A55FE0588}" presName="sibTrans" presStyleCnt="0"/>
      <dgm:spPr/>
    </dgm:pt>
    <dgm:pt modelId="{CF27AAA8-AA84-4A85-9057-AAD253AEA18E}" type="pres">
      <dgm:prSet presAssocID="{713A4B36-F498-4EF6-9E78-F8261EFD741D}" presName="node" presStyleLbl="node1" presStyleIdx="1" presStyleCnt="3">
        <dgm:presLayoutVars>
          <dgm:bulletEnabled val="1"/>
        </dgm:presLayoutVars>
      </dgm:prSet>
      <dgm:spPr/>
    </dgm:pt>
    <dgm:pt modelId="{39084A33-FCC0-4715-A606-402ED2B0685A}" type="pres">
      <dgm:prSet presAssocID="{B9048810-115E-478B-AA2A-DA1AAEF36CE4}" presName="sibTrans" presStyleCnt="0"/>
      <dgm:spPr/>
    </dgm:pt>
    <dgm:pt modelId="{8392CEEE-7837-4E78-AB1B-6CB5F8F81028}" type="pres">
      <dgm:prSet presAssocID="{DD1FCB38-B6BC-4B2A-A321-E346FCD35901}" presName="node" presStyleLbl="node1" presStyleIdx="2" presStyleCnt="3">
        <dgm:presLayoutVars>
          <dgm:bulletEnabled val="1"/>
        </dgm:presLayoutVars>
      </dgm:prSet>
      <dgm:spPr/>
    </dgm:pt>
  </dgm:ptLst>
  <dgm:cxnLst>
    <dgm:cxn modelId="{2A249101-34D1-4597-991E-B1501E5EF01A}" srcId="{0E359536-E84E-46FA-AB5B-F363049597F3}" destId="{133C76CD-3348-4BF0-B291-5DA3839E4E55}" srcOrd="0" destOrd="0" parTransId="{A7482F9C-6217-4DDD-BBEB-B12D7A32FD2D}" sibTransId="{E52B23B9-227D-4D44-BC9D-027A55FE0588}"/>
    <dgm:cxn modelId="{F718A73A-936C-4F36-816D-2436D8B4FF30}" type="presOf" srcId="{713A4B36-F498-4EF6-9E78-F8261EFD741D}" destId="{CF27AAA8-AA84-4A85-9057-AAD253AEA18E}" srcOrd="0" destOrd="0" presId="urn:microsoft.com/office/officeart/2005/8/layout/default"/>
    <dgm:cxn modelId="{66234567-F298-4CAC-8771-2CF693540A78}" srcId="{0E359536-E84E-46FA-AB5B-F363049597F3}" destId="{713A4B36-F498-4EF6-9E78-F8261EFD741D}" srcOrd="1" destOrd="0" parTransId="{F2D58B2A-8D9C-422F-8382-C90084BB322A}" sibTransId="{B9048810-115E-478B-AA2A-DA1AAEF36CE4}"/>
    <dgm:cxn modelId="{90145081-35C9-4AAE-AB2F-C117886A6B6A}" type="presOf" srcId="{DD1FCB38-B6BC-4B2A-A321-E346FCD35901}" destId="{8392CEEE-7837-4E78-AB1B-6CB5F8F81028}" srcOrd="0" destOrd="0" presId="urn:microsoft.com/office/officeart/2005/8/layout/default"/>
    <dgm:cxn modelId="{4421C889-5FE6-4512-BFF4-A38EC5603445}" type="presOf" srcId="{0E359536-E84E-46FA-AB5B-F363049597F3}" destId="{5A60D131-33A2-409A-BE03-635827E74286}" srcOrd="0" destOrd="0" presId="urn:microsoft.com/office/officeart/2005/8/layout/default"/>
    <dgm:cxn modelId="{51F5B6B7-5EA0-4B80-99CE-1B5EE48393BC}" type="presOf" srcId="{133C76CD-3348-4BF0-B291-5DA3839E4E55}" destId="{2AE27556-0CB6-4A79-8F43-35D29445464C}" srcOrd="0" destOrd="0" presId="urn:microsoft.com/office/officeart/2005/8/layout/default"/>
    <dgm:cxn modelId="{A963A8E7-37D7-4393-BD36-042BF67901BB}" srcId="{0E359536-E84E-46FA-AB5B-F363049597F3}" destId="{DD1FCB38-B6BC-4B2A-A321-E346FCD35901}" srcOrd="2" destOrd="0" parTransId="{1140D0E2-9DDD-4D84-9A0D-698295214DCC}" sibTransId="{D24DA429-B4ED-4133-8C01-2F6CE2095D58}"/>
    <dgm:cxn modelId="{8C2E8C13-149E-4358-897B-F16E62DBD647}" type="presParOf" srcId="{5A60D131-33A2-409A-BE03-635827E74286}" destId="{2AE27556-0CB6-4A79-8F43-35D29445464C}" srcOrd="0" destOrd="0" presId="urn:microsoft.com/office/officeart/2005/8/layout/default"/>
    <dgm:cxn modelId="{43178FDE-B72B-4ECB-8798-EF89CC6B328D}" type="presParOf" srcId="{5A60D131-33A2-409A-BE03-635827E74286}" destId="{E0C18BC5-C6DB-4861-A7DE-2866DF1D44AE}" srcOrd="1" destOrd="0" presId="urn:microsoft.com/office/officeart/2005/8/layout/default"/>
    <dgm:cxn modelId="{7EB3A20E-64AF-478C-A3FD-93C6C4433817}" type="presParOf" srcId="{5A60D131-33A2-409A-BE03-635827E74286}" destId="{CF27AAA8-AA84-4A85-9057-AAD253AEA18E}" srcOrd="2" destOrd="0" presId="urn:microsoft.com/office/officeart/2005/8/layout/default"/>
    <dgm:cxn modelId="{4105552F-7D89-46F6-803B-6CA65FA437AB}" type="presParOf" srcId="{5A60D131-33A2-409A-BE03-635827E74286}" destId="{39084A33-FCC0-4715-A606-402ED2B0685A}" srcOrd="3" destOrd="0" presId="urn:microsoft.com/office/officeart/2005/8/layout/default"/>
    <dgm:cxn modelId="{01BE2389-FF23-479E-92F8-C6A0FBB7B381}" type="presParOf" srcId="{5A60D131-33A2-409A-BE03-635827E74286}" destId="{8392CEEE-7837-4E78-AB1B-6CB5F8F8102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414917-C2D0-418A-BAB8-7C863432C44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1A5491-7E04-4348-A24D-376924306F48}">
      <dgm:prSet custT="1"/>
      <dgm:spPr/>
      <dgm:t>
        <a:bodyPr/>
        <a:lstStyle/>
        <a:p>
          <a:r>
            <a:rPr lang="en-US" sz="2000"/>
            <a:t>Level and Major </a:t>
          </a:r>
          <a:r>
            <a:rPr lang="en-US" sz="2000" dirty="0"/>
            <a:t>of Study*</a:t>
          </a:r>
        </a:p>
      </dgm:t>
    </dgm:pt>
    <dgm:pt modelId="{1ADCE832-943E-4AFD-B9E8-3EB5F77A69FE}" type="parTrans" cxnId="{E04E7710-7A0D-4BAB-89DE-05E504721265}">
      <dgm:prSet/>
      <dgm:spPr/>
      <dgm:t>
        <a:bodyPr/>
        <a:lstStyle/>
        <a:p>
          <a:endParaRPr lang="en-US" sz="2400"/>
        </a:p>
      </dgm:t>
    </dgm:pt>
    <dgm:pt modelId="{D0D493F0-67EB-4E79-816A-BC5BC31F4792}" type="sibTrans" cxnId="{E04E7710-7A0D-4BAB-89DE-05E504721265}">
      <dgm:prSet/>
      <dgm:spPr/>
      <dgm:t>
        <a:bodyPr/>
        <a:lstStyle/>
        <a:p>
          <a:endParaRPr lang="en-US" sz="2400"/>
        </a:p>
      </dgm:t>
    </dgm:pt>
    <dgm:pt modelId="{93164627-B1E2-41D5-9EA6-230D0137A312}">
      <dgm:prSet custT="1"/>
      <dgm:spPr/>
      <dgm:t>
        <a:bodyPr/>
        <a:lstStyle/>
        <a:p>
          <a:r>
            <a:rPr lang="en-US" sz="2000"/>
            <a:t>Program Start/End Date </a:t>
          </a:r>
        </a:p>
      </dgm:t>
    </dgm:pt>
    <dgm:pt modelId="{30ABBB85-706F-4819-8A66-0F959421FB46}" type="parTrans" cxnId="{F860434F-C358-4A7F-BE46-026552743423}">
      <dgm:prSet/>
      <dgm:spPr/>
      <dgm:t>
        <a:bodyPr/>
        <a:lstStyle/>
        <a:p>
          <a:endParaRPr lang="en-US" sz="2400"/>
        </a:p>
      </dgm:t>
    </dgm:pt>
    <dgm:pt modelId="{52AF4F62-13EE-41B2-B6F8-582F99EF1D01}" type="sibTrans" cxnId="{F860434F-C358-4A7F-BE46-026552743423}">
      <dgm:prSet/>
      <dgm:spPr/>
      <dgm:t>
        <a:bodyPr/>
        <a:lstStyle/>
        <a:p>
          <a:endParaRPr lang="en-US" sz="2400"/>
        </a:p>
      </dgm:t>
    </dgm:pt>
    <dgm:pt modelId="{8A7D17C0-F51A-43A2-96B0-899111D2D612}">
      <dgm:prSet custT="1"/>
      <dgm:spPr/>
      <dgm:t>
        <a:bodyPr/>
        <a:lstStyle/>
        <a:p>
          <a:r>
            <a:rPr lang="en-US" sz="2000"/>
            <a:t>Financials</a:t>
          </a:r>
        </a:p>
      </dgm:t>
    </dgm:pt>
    <dgm:pt modelId="{52C80FFA-C6B2-4F32-A32B-F20DC752AF77}" type="parTrans" cxnId="{C5F17193-D521-470C-A48A-A527D1277A6C}">
      <dgm:prSet/>
      <dgm:spPr/>
      <dgm:t>
        <a:bodyPr/>
        <a:lstStyle/>
        <a:p>
          <a:endParaRPr lang="en-US" sz="2400"/>
        </a:p>
      </dgm:t>
    </dgm:pt>
    <dgm:pt modelId="{C2CC6DF8-6A28-44FB-895F-C77E6CF5866A}" type="sibTrans" cxnId="{C5F17193-D521-470C-A48A-A527D1277A6C}">
      <dgm:prSet/>
      <dgm:spPr/>
      <dgm:t>
        <a:bodyPr/>
        <a:lstStyle/>
        <a:p>
          <a:endParaRPr lang="en-US" sz="2400"/>
        </a:p>
      </dgm:t>
    </dgm:pt>
    <dgm:pt modelId="{D4DFBDD7-4F49-4250-826C-D136CA1E88E3}" type="pres">
      <dgm:prSet presAssocID="{09414917-C2D0-418A-BAB8-7C863432C446}" presName="diagram" presStyleCnt="0">
        <dgm:presLayoutVars>
          <dgm:dir/>
          <dgm:resizeHandles val="exact"/>
        </dgm:presLayoutVars>
      </dgm:prSet>
      <dgm:spPr/>
    </dgm:pt>
    <dgm:pt modelId="{0CEA8735-44EF-48A6-80B4-DFB79C3B0363}" type="pres">
      <dgm:prSet presAssocID="{311A5491-7E04-4348-A24D-376924306F48}" presName="node" presStyleLbl="node1" presStyleIdx="0" presStyleCnt="3">
        <dgm:presLayoutVars>
          <dgm:bulletEnabled val="1"/>
        </dgm:presLayoutVars>
      </dgm:prSet>
      <dgm:spPr/>
    </dgm:pt>
    <dgm:pt modelId="{F221FE89-4744-4D78-97B4-BBA4A8B465AB}" type="pres">
      <dgm:prSet presAssocID="{D0D493F0-67EB-4E79-816A-BC5BC31F4792}" presName="sibTrans" presStyleCnt="0"/>
      <dgm:spPr/>
    </dgm:pt>
    <dgm:pt modelId="{3E80F500-A277-4EC8-A382-A852DD5B9409}" type="pres">
      <dgm:prSet presAssocID="{93164627-B1E2-41D5-9EA6-230D0137A312}" presName="node" presStyleLbl="node1" presStyleIdx="1" presStyleCnt="3">
        <dgm:presLayoutVars>
          <dgm:bulletEnabled val="1"/>
        </dgm:presLayoutVars>
      </dgm:prSet>
      <dgm:spPr/>
    </dgm:pt>
    <dgm:pt modelId="{4D93320F-AB99-44D2-B739-AC1A44A8F755}" type="pres">
      <dgm:prSet presAssocID="{52AF4F62-13EE-41B2-B6F8-582F99EF1D01}" presName="sibTrans" presStyleCnt="0"/>
      <dgm:spPr/>
    </dgm:pt>
    <dgm:pt modelId="{42CC2912-D8E6-46F9-8541-1FFC9E348B4F}" type="pres">
      <dgm:prSet presAssocID="{8A7D17C0-F51A-43A2-96B0-899111D2D612}" presName="node" presStyleLbl="node1" presStyleIdx="2" presStyleCnt="3">
        <dgm:presLayoutVars>
          <dgm:bulletEnabled val="1"/>
        </dgm:presLayoutVars>
      </dgm:prSet>
      <dgm:spPr/>
    </dgm:pt>
  </dgm:ptLst>
  <dgm:cxnLst>
    <dgm:cxn modelId="{E04E7710-7A0D-4BAB-89DE-05E504721265}" srcId="{09414917-C2D0-418A-BAB8-7C863432C446}" destId="{311A5491-7E04-4348-A24D-376924306F48}" srcOrd="0" destOrd="0" parTransId="{1ADCE832-943E-4AFD-B9E8-3EB5F77A69FE}" sibTransId="{D0D493F0-67EB-4E79-816A-BC5BC31F4792}"/>
    <dgm:cxn modelId="{F860434F-C358-4A7F-BE46-026552743423}" srcId="{09414917-C2D0-418A-BAB8-7C863432C446}" destId="{93164627-B1E2-41D5-9EA6-230D0137A312}" srcOrd="1" destOrd="0" parTransId="{30ABBB85-706F-4819-8A66-0F959421FB46}" sibTransId="{52AF4F62-13EE-41B2-B6F8-582F99EF1D01}"/>
    <dgm:cxn modelId="{0B87A689-9BC7-4597-B69C-1982E3B4FDB4}" type="presOf" srcId="{93164627-B1E2-41D5-9EA6-230D0137A312}" destId="{3E80F500-A277-4EC8-A382-A852DD5B9409}" srcOrd="0" destOrd="0" presId="urn:microsoft.com/office/officeart/2005/8/layout/default"/>
    <dgm:cxn modelId="{C5F17193-D521-470C-A48A-A527D1277A6C}" srcId="{09414917-C2D0-418A-BAB8-7C863432C446}" destId="{8A7D17C0-F51A-43A2-96B0-899111D2D612}" srcOrd="2" destOrd="0" parTransId="{52C80FFA-C6B2-4F32-A32B-F20DC752AF77}" sibTransId="{C2CC6DF8-6A28-44FB-895F-C77E6CF5866A}"/>
    <dgm:cxn modelId="{5CE4A0BC-65D9-4F66-8FA4-FF051F4F4C52}" type="presOf" srcId="{311A5491-7E04-4348-A24D-376924306F48}" destId="{0CEA8735-44EF-48A6-80B4-DFB79C3B0363}" srcOrd="0" destOrd="0" presId="urn:microsoft.com/office/officeart/2005/8/layout/default"/>
    <dgm:cxn modelId="{2F5249BD-E3F0-4155-90A6-EB5755C89DE4}" type="presOf" srcId="{09414917-C2D0-418A-BAB8-7C863432C446}" destId="{D4DFBDD7-4F49-4250-826C-D136CA1E88E3}" srcOrd="0" destOrd="0" presId="urn:microsoft.com/office/officeart/2005/8/layout/default"/>
    <dgm:cxn modelId="{2F5260C9-4F37-4F5B-BB71-A1D6F90D817A}" type="presOf" srcId="{8A7D17C0-F51A-43A2-96B0-899111D2D612}" destId="{42CC2912-D8E6-46F9-8541-1FFC9E348B4F}" srcOrd="0" destOrd="0" presId="urn:microsoft.com/office/officeart/2005/8/layout/default"/>
    <dgm:cxn modelId="{3529CC8B-7550-4AC5-A6C7-2423E72D9DD2}" type="presParOf" srcId="{D4DFBDD7-4F49-4250-826C-D136CA1E88E3}" destId="{0CEA8735-44EF-48A6-80B4-DFB79C3B0363}" srcOrd="0" destOrd="0" presId="urn:microsoft.com/office/officeart/2005/8/layout/default"/>
    <dgm:cxn modelId="{86601C18-E949-4F0F-9565-96073411ADE8}" type="presParOf" srcId="{D4DFBDD7-4F49-4250-826C-D136CA1E88E3}" destId="{F221FE89-4744-4D78-97B4-BBA4A8B465AB}" srcOrd="1" destOrd="0" presId="urn:microsoft.com/office/officeart/2005/8/layout/default"/>
    <dgm:cxn modelId="{7785404A-DE17-4C7F-8837-5FB39AC89416}" type="presParOf" srcId="{D4DFBDD7-4F49-4250-826C-D136CA1E88E3}" destId="{3E80F500-A277-4EC8-A382-A852DD5B9409}" srcOrd="2" destOrd="0" presId="urn:microsoft.com/office/officeart/2005/8/layout/default"/>
    <dgm:cxn modelId="{0AC43012-E944-4AAB-B7CC-4BE1F1804154}" type="presParOf" srcId="{D4DFBDD7-4F49-4250-826C-D136CA1E88E3}" destId="{4D93320F-AB99-44D2-B739-AC1A44A8F755}" srcOrd="3" destOrd="0" presId="urn:microsoft.com/office/officeart/2005/8/layout/default"/>
    <dgm:cxn modelId="{EA6AC22C-6A97-49A4-9E8D-162C4EC2FD22}" type="presParOf" srcId="{D4DFBDD7-4F49-4250-826C-D136CA1E88E3}" destId="{42CC2912-D8E6-46F9-8541-1FFC9E348B4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7F34CE-B810-485A-8255-70E36BA999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E0620F-9B41-4CC9-8110-35998BDACCBB}">
      <dgm:prSet custT="1"/>
      <dgm:spPr/>
      <dgm:t>
        <a:bodyPr/>
        <a:lstStyle/>
        <a:p>
          <a:r>
            <a:rPr lang="en-US" sz="2800"/>
            <a:t>School Attestation </a:t>
          </a:r>
        </a:p>
      </dgm:t>
    </dgm:pt>
    <dgm:pt modelId="{54064EF1-79DD-4952-8646-22C43CA5DB21}" type="parTrans" cxnId="{6CBEDE02-61B7-46A2-92E3-9DC9A4FFA74D}">
      <dgm:prSet/>
      <dgm:spPr/>
      <dgm:t>
        <a:bodyPr/>
        <a:lstStyle/>
        <a:p>
          <a:endParaRPr lang="en-US" sz="1800"/>
        </a:p>
      </dgm:t>
    </dgm:pt>
    <dgm:pt modelId="{0CA3E861-39E9-4C62-B3A9-83B02236BCD5}" type="sibTrans" cxnId="{6CBEDE02-61B7-46A2-92E3-9DC9A4FFA74D}">
      <dgm:prSet/>
      <dgm:spPr/>
      <dgm:t>
        <a:bodyPr/>
        <a:lstStyle/>
        <a:p>
          <a:endParaRPr lang="en-US" sz="1800"/>
        </a:p>
      </dgm:t>
    </dgm:pt>
    <dgm:pt modelId="{79A5267E-A18F-405F-B8E0-63A7969216D2}">
      <dgm:prSet custT="1"/>
      <dgm:spPr/>
      <dgm:t>
        <a:bodyPr/>
        <a:lstStyle/>
        <a:p>
          <a:r>
            <a:rPr lang="en-US" sz="2800"/>
            <a:t>Student Attestation</a:t>
          </a:r>
        </a:p>
      </dgm:t>
    </dgm:pt>
    <dgm:pt modelId="{F78E4B20-201F-4E3B-A2D1-07AC127AA1A2}" type="parTrans" cxnId="{1E70224D-206E-48C4-A24F-46EC1FC82F69}">
      <dgm:prSet/>
      <dgm:spPr/>
      <dgm:t>
        <a:bodyPr/>
        <a:lstStyle/>
        <a:p>
          <a:endParaRPr lang="en-US" sz="1800"/>
        </a:p>
      </dgm:t>
    </dgm:pt>
    <dgm:pt modelId="{FE9EFA83-443A-41DA-942D-9F7AC2BB80D3}" type="sibTrans" cxnId="{1E70224D-206E-48C4-A24F-46EC1FC82F69}">
      <dgm:prSet/>
      <dgm:spPr/>
      <dgm:t>
        <a:bodyPr/>
        <a:lstStyle/>
        <a:p>
          <a:endParaRPr lang="en-US" sz="1800"/>
        </a:p>
      </dgm:t>
    </dgm:pt>
    <dgm:pt modelId="{D3666DD7-C6D2-4AA6-B82E-05D4C706E476}">
      <dgm:prSet custT="1"/>
      <dgm:spPr/>
      <dgm:t>
        <a:bodyPr/>
        <a:lstStyle/>
        <a:p>
          <a:r>
            <a:rPr lang="en-US" sz="2800"/>
            <a:t>Read Page 3!!</a:t>
          </a:r>
        </a:p>
      </dgm:t>
    </dgm:pt>
    <dgm:pt modelId="{D6FFB125-5258-4F46-9DF5-EA6D2D34BC80}" type="parTrans" cxnId="{15C0E93B-F097-4A05-8C50-BACBEC40A5A3}">
      <dgm:prSet/>
      <dgm:spPr/>
      <dgm:t>
        <a:bodyPr/>
        <a:lstStyle/>
        <a:p>
          <a:endParaRPr lang="en-US" sz="1800"/>
        </a:p>
      </dgm:t>
    </dgm:pt>
    <dgm:pt modelId="{2629FD6F-8328-4838-94C1-FC161FB74256}" type="sibTrans" cxnId="{15C0E93B-F097-4A05-8C50-BACBEC40A5A3}">
      <dgm:prSet/>
      <dgm:spPr/>
      <dgm:t>
        <a:bodyPr/>
        <a:lstStyle/>
        <a:p>
          <a:endParaRPr lang="en-US" sz="1800"/>
        </a:p>
      </dgm:t>
    </dgm:pt>
    <dgm:pt modelId="{71863174-A2FC-4E2E-B582-A32C23A9DE7B}" type="pres">
      <dgm:prSet presAssocID="{DA7F34CE-B810-485A-8255-70E36BA99956}" presName="diagram" presStyleCnt="0">
        <dgm:presLayoutVars>
          <dgm:dir/>
          <dgm:resizeHandles val="exact"/>
        </dgm:presLayoutVars>
      </dgm:prSet>
      <dgm:spPr/>
    </dgm:pt>
    <dgm:pt modelId="{0C603FB8-F59E-404E-B499-6B428B7D49DD}" type="pres">
      <dgm:prSet presAssocID="{23E0620F-9B41-4CC9-8110-35998BDACCBB}" presName="node" presStyleLbl="node1" presStyleIdx="0" presStyleCnt="3">
        <dgm:presLayoutVars>
          <dgm:bulletEnabled val="1"/>
        </dgm:presLayoutVars>
      </dgm:prSet>
      <dgm:spPr/>
    </dgm:pt>
    <dgm:pt modelId="{7881808B-F584-4029-89A7-A60E81C61B10}" type="pres">
      <dgm:prSet presAssocID="{0CA3E861-39E9-4C62-B3A9-83B02236BCD5}" presName="sibTrans" presStyleCnt="0"/>
      <dgm:spPr/>
    </dgm:pt>
    <dgm:pt modelId="{FFF7683E-48E1-4118-98DE-5DB69844BE07}" type="pres">
      <dgm:prSet presAssocID="{79A5267E-A18F-405F-B8E0-63A7969216D2}" presName="node" presStyleLbl="node1" presStyleIdx="1" presStyleCnt="3">
        <dgm:presLayoutVars>
          <dgm:bulletEnabled val="1"/>
        </dgm:presLayoutVars>
      </dgm:prSet>
      <dgm:spPr/>
    </dgm:pt>
    <dgm:pt modelId="{C1956938-96C3-46AD-BBCA-AAF3FB48F50B}" type="pres">
      <dgm:prSet presAssocID="{FE9EFA83-443A-41DA-942D-9F7AC2BB80D3}" presName="sibTrans" presStyleCnt="0"/>
      <dgm:spPr/>
    </dgm:pt>
    <dgm:pt modelId="{DDEE66DC-2E68-4FD8-A86E-090D1A765DA4}" type="pres">
      <dgm:prSet presAssocID="{D3666DD7-C6D2-4AA6-B82E-05D4C706E476}" presName="node" presStyleLbl="node1" presStyleIdx="2" presStyleCnt="3">
        <dgm:presLayoutVars>
          <dgm:bulletEnabled val="1"/>
        </dgm:presLayoutVars>
      </dgm:prSet>
      <dgm:spPr/>
    </dgm:pt>
  </dgm:ptLst>
  <dgm:cxnLst>
    <dgm:cxn modelId="{6CBEDE02-61B7-46A2-92E3-9DC9A4FFA74D}" srcId="{DA7F34CE-B810-485A-8255-70E36BA99956}" destId="{23E0620F-9B41-4CC9-8110-35998BDACCBB}" srcOrd="0" destOrd="0" parTransId="{54064EF1-79DD-4952-8646-22C43CA5DB21}" sibTransId="{0CA3E861-39E9-4C62-B3A9-83B02236BCD5}"/>
    <dgm:cxn modelId="{2D821C23-8471-448E-BA04-AD073F53A7F9}" type="presOf" srcId="{DA7F34CE-B810-485A-8255-70E36BA99956}" destId="{71863174-A2FC-4E2E-B582-A32C23A9DE7B}" srcOrd="0" destOrd="0" presId="urn:microsoft.com/office/officeart/2005/8/layout/default"/>
    <dgm:cxn modelId="{15C0E93B-F097-4A05-8C50-BACBEC40A5A3}" srcId="{DA7F34CE-B810-485A-8255-70E36BA99956}" destId="{D3666DD7-C6D2-4AA6-B82E-05D4C706E476}" srcOrd="2" destOrd="0" parTransId="{D6FFB125-5258-4F46-9DF5-EA6D2D34BC80}" sibTransId="{2629FD6F-8328-4838-94C1-FC161FB74256}"/>
    <dgm:cxn modelId="{1E70224D-206E-48C4-A24F-46EC1FC82F69}" srcId="{DA7F34CE-B810-485A-8255-70E36BA99956}" destId="{79A5267E-A18F-405F-B8E0-63A7969216D2}" srcOrd="1" destOrd="0" parTransId="{F78E4B20-201F-4E3B-A2D1-07AC127AA1A2}" sibTransId="{FE9EFA83-443A-41DA-942D-9F7AC2BB80D3}"/>
    <dgm:cxn modelId="{0B30E26D-A70B-4B35-AAA4-0E4BBEE903BF}" type="presOf" srcId="{D3666DD7-C6D2-4AA6-B82E-05D4C706E476}" destId="{DDEE66DC-2E68-4FD8-A86E-090D1A765DA4}" srcOrd="0" destOrd="0" presId="urn:microsoft.com/office/officeart/2005/8/layout/default"/>
    <dgm:cxn modelId="{E46ADBA7-8DF2-419F-96AB-6A24044CA081}" type="presOf" srcId="{23E0620F-9B41-4CC9-8110-35998BDACCBB}" destId="{0C603FB8-F59E-404E-B499-6B428B7D49DD}" srcOrd="0" destOrd="0" presId="urn:microsoft.com/office/officeart/2005/8/layout/default"/>
    <dgm:cxn modelId="{14E0D0EA-F5CA-43D0-B2E0-71BD12B52C83}" type="presOf" srcId="{79A5267E-A18F-405F-B8E0-63A7969216D2}" destId="{FFF7683E-48E1-4118-98DE-5DB69844BE07}" srcOrd="0" destOrd="0" presId="urn:microsoft.com/office/officeart/2005/8/layout/default"/>
    <dgm:cxn modelId="{A49CEB50-3C3B-4F42-986F-C54346A52AA9}" type="presParOf" srcId="{71863174-A2FC-4E2E-B582-A32C23A9DE7B}" destId="{0C603FB8-F59E-404E-B499-6B428B7D49DD}" srcOrd="0" destOrd="0" presId="urn:microsoft.com/office/officeart/2005/8/layout/default"/>
    <dgm:cxn modelId="{A79771BD-4AF7-48A2-A500-224525921C63}" type="presParOf" srcId="{71863174-A2FC-4E2E-B582-A32C23A9DE7B}" destId="{7881808B-F584-4029-89A7-A60E81C61B10}" srcOrd="1" destOrd="0" presId="urn:microsoft.com/office/officeart/2005/8/layout/default"/>
    <dgm:cxn modelId="{DA3E10C4-829E-4F34-BE0F-0974D07B224F}" type="presParOf" srcId="{71863174-A2FC-4E2E-B582-A32C23A9DE7B}" destId="{FFF7683E-48E1-4118-98DE-5DB69844BE07}" srcOrd="2" destOrd="0" presId="urn:microsoft.com/office/officeart/2005/8/layout/default"/>
    <dgm:cxn modelId="{8B9B6A3E-CB8C-4749-B326-8905766670CC}" type="presParOf" srcId="{71863174-A2FC-4E2E-B582-A32C23A9DE7B}" destId="{C1956938-96C3-46AD-BBCA-AAF3FB48F50B}" srcOrd="3" destOrd="0" presId="urn:microsoft.com/office/officeart/2005/8/layout/default"/>
    <dgm:cxn modelId="{89738C86-28FB-47D5-A04E-CD3BC082DC96}" type="presParOf" srcId="{71863174-A2FC-4E2E-B582-A32C23A9DE7B}" destId="{DDEE66DC-2E68-4FD8-A86E-090D1A765DA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2A86C9-ED36-428E-B274-97CF86EB4D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497709-B5C9-434F-968F-0EFCF691E246}">
      <dgm:prSet phldrT="[Text]" phldr="0"/>
      <dgm:spPr/>
      <dgm:t>
        <a:bodyPr/>
        <a:lstStyle/>
        <a:p>
          <a:r>
            <a:rPr lang="en-US" dirty="0"/>
            <a:t>Pay the SEVIS 901 fee of $350 </a:t>
          </a:r>
        </a:p>
      </dgm:t>
    </dgm:pt>
    <dgm:pt modelId="{F25153C8-80C4-491C-A173-BC9845063154}" type="parTrans" cxnId="{9E96EBEA-4C18-41C0-B619-82902C2C9BE4}">
      <dgm:prSet/>
      <dgm:spPr/>
      <dgm:t>
        <a:bodyPr/>
        <a:lstStyle/>
        <a:p>
          <a:endParaRPr lang="en-US"/>
        </a:p>
      </dgm:t>
    </dgm:pt>
    <dgm:pt modelId="{4B05E1DD-EBEF-459B-9859-47F5AA00901B}" type="sibTrans" cxnId="{9E96EBEA-4C18-41C0-B619-82902C2C9BE4}">
      <dgm:prSet/>
      <dgm:spPr/>
      <dgm:t>
        <a:bodyPr/>
        <a:lstStyle/>
        <a:p>
          <a:endParaRPr lang="en-US"/>
        </a:p>
      </dgm:t>
    </dgm:pt>
    <dgm:pt modelId="{2A999EFA-B647-496C-AD6A-79E645905528}">
      <dgm:prSet phldrT="[Text]" phldr="0"/>
      <dgm:spPr/>
      <dgm:t>
        <a:bodyPr/>
        <a:lstStyle/>
        <a:p>
          <a:r>
            <a:rPr lang="en-US" dirty="0"/>
            <a:t>Complete the DS-160 application</a:t>
          </a:r>
        </a:p>
      </dgm:t>
    </dgm:pt>
    <dgm:pt modelId="{F7865C23-706A-4B2A-84E4-0CE3C83EA5E0}" type="parTrans" cxnId="{FA860942-8FE5-4F41-A440-0014C355F246}">
      <dgm:prSet/>
      <dgm:spPr/>
      <dgm:t>
        <a:bodyPr/>
        <a:lstStyle/>
        <a:p>
          <a:endParaRPr lang="en-US"/>
        </a:p>
      </dgm:t>
    </dgm:pt>
    <dgm:pt modelId="{A1B913B1-36CB-4FBB-84EA-25521F9425D5}" type="sibTrans" cxnId="{FA860942-8FE5-4F41-A440-0014C355F246}">
      <dgm:prSet/>
      <dgm:spPr/>
      <dgm:t>
        <a:bodyPr/>
        <a:lstStyle/>
        <a:p>
          <a:endParaRPr lang="en-US"/>
        </a:p>
      </dgm:t>
    </dgm:pt>
    <dgm:pt modelId="{0D814200-3A8B-4934-8946-0A8F2D571EFE}">
      <dgm:prSet phldrT="[Text]" phldr="0"/>
      <dgm:spPr/>
      <dgm:t>
        <a:bodyPr/>
        <a:lstStyle/>
        <a:p>
          <a:r>
            <a:rPr lang="en-US" dirty="0"/>
            <a:t>Schedule visa interview</a:t>
          </a:r>
        </a:p>
      </dgm:t>
    </dgm:pt>
    <dgm:pt modelId="{D1590820-C896-43BD-BAC7-DC5CCC0E97A3}" type="parTrans" cxnId="{2736C0FD-1B1C-4606-9CED-1E476A84BD5A}">
      <dgm:prSet/>
      <dgm:spPr/>
      <dgm:t>
        <a:bodyPr/>
        <a:lstStyle/>
        <a:p>
          <a:endParaRPr lang="en-US"/>
        </a:p>
      </dgm:t>
    </dgm:pt>
    <dgm:pt modelId="{B8010052-D2B4-452E-83F2-E218FBC6E743}" type="sibTrans" cxnId="{2736C0FD-1B1C-4606-9CED-1E476A84BD5A}">
      <dgm:prSet/>
      <dgm:spPr/>
      <dgm:t>
        <a:bodyPr/>
        <a:lstStyle/>
        <a:p>
          <a:endParaRPr lang="en-US"/>
        </a:p>
      </dgm:t>
    </dgm:pt>
    <dgm:pt modelId="{218B0207-BDDC-4EE3-9D86-74CD473F47AF}" type="pres">
      <dgm:prSet presAssocID="{A92A86C9-ED36-428E-B274-97CF86EB4DA6}" presName="CompostProcess" presStyleCnt="0">
        <dgm:presLayoutVars>
          <dgm:dir/>
          <dgm:resizeHandles val="exact"/>
        </dgm:presLayoutVars>
      </dgm:prSet>
      <dgm:spPr/>
    </dgm:pt>
    <dgm:pt modelId="{2088A7FD-FF5F-4CE9-92ED-F437A8B58C69}" type="pres">
      <dgm:prSet presAssocID="{A92A86C9-ED36-428E-B274-97CF86EB4DA6}" presName="arrow" presStyleLbl="bgShp" presStyleIdx="0" presStyleCnt="1"/>
      <dgm:spPr/>
    </dgm:pt>
    <dgm:pt modelId="{529DB0A9-4A43-4A31-8DA6-F935FC2E5282}" type="pres">
      <dgm:prSet presAssocID="{A92A86C9-ED36-428E-B274-97CF86EB4DA6}" presName="linearProcess" presStyleCnt="0"/>
      <dgm:spPr/>
    </dgm:pt>
    <dgm:pt modelId="{8944817C-A65A-41DB-BD93-C2B5CD40D066}" type="pres">
      <dgm:prSet presAssocID="{20497709-B5C9-434F-968F-0EFCF691E246}" presName="textNode" presStyleLbl="node1" presStyleIdx="0" presStyleCnt="3">
        <dgm:presLayoutVars>
          <dgm:bulletEnabled val="1"/>
        </dgm:presLayoutVars>
      </dgm:prSet>
      <dgm:spPr/>
    </dgm:pt>
    <dgm:pt modelId="{8CD035AD-716A-4D55-ACD0-405AE0A0C9DA}" type="pres">
      <dgm:prSet presAssocID="{4B05E1DD-EBEF-459B-9859-47F5AA00901B}" presName="sibTrans" presStyleCnt="0"/>
      <dgm:spPr/>
    </dgm:pt>
    <dgm:pt modelId="{6B31BB02-3457-4109-9645-CF3531FB5B8D}" type="pres">
      <dgm:prSet presAssocID="{2A999EFA-B647-496C-AD6A-79E645905528}" presName="textNode" presStyleLbl="node1" presStyleIdx="1" presStyleCnt="3">
        <dgm:presLayoutVars>
          <dgm:bulletEnabled val="1"/>
        </dgm:presLayoutVars>
      </dgm:prSet>
      <dgm:spPr/>
    </dgm:pt>
    <dgm:pt modelId="{25E0254A-1EA6-46FF-BEF8-79B14BD5D3BB}" type="pres">
      <dgm:prSet presAssocID="{A1B913B1-36CB-4FBB-84EA-25521F9425D5}" presName="sibTrans" presStyleCnt="0"/>
      <dgm:spPr/>
    </dgm:pt>
    <dgm:pt modelId="{4CF9594F-F379-4F42-A235-1396FCE34F55}" type="pres">
      <dgm:prSet presAssocID="{0D814200-3A8B-4934-8946-0A8F2D571EF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EC72C08-D6FE-4CE1-B6F8-5B5F74CA486E}" type="presOf" srcId="{2A999EFA-B647-496C-AD6A-79E645905528}" destId="{6B31BB02-3457-4109-9645-CF3531FB5B8D}" srcOrd="0" destOrd="0" presId="urn:microsoft.com/office/officeart/2005/8/layout/hProcess9"/>
    <dgm:cxn modelId="{FA860942-8FE5-4F41-A440-0014C355F246}" srcId="{A92A86C9-ED36-428E-B274-97CF86EB4DA6}" destId="{2A999EFA-B647-496C-AD6A-79E645905528}" srcOrd="1" destOrd="0" parTransId="{F7865C23-706A-4B2A-84E4-0CE3C83EA5E0}" sibTransId="{A1B913B1-36CB-4FBB-84EA-25521F9425D5}"/>
    <dgm:cxn modelId="{2FE5AB49-8D32-4589-BDE8-9F1617DFB6F4}" type="presOf" srcId="{0D814200-3A8B-4934-8946-0A8F2D571EFE}" destId="{4CF9594F-F379-4F42-A235-1396FCE34F55}" srcOrd="0" destOrd="0" presId="urn:microsoft.com/office/officeart/2005/8/layout/hProcess9"/>
    <dgm:cxn modelId="{503CF657-A5D6-4BB4-BF70-29028094BBF5}" type="presOf" srcId="{A92A86C9-ED36-428E-B274-97CF86EB4DA6}" destId="{218B0207-BDDC-4EE3-9D86-74CD473F47AF}" srcOrd="0" destOrd="0" presId="urn:microsoft.com/office/officeart/2005/8/layout/hProcess9"/>
    <dgm:cxn modelId="{D204CE59-65EB-436A-808A-B5D8DA4DD83F}" type="presOf" srcId="{20497709-B5C9-434F-968F-0EFCF691E246}" destId="{8944817C-A65A-41DB-BD93-C2B5CD40D066}" srcOrd="0" destOrd="0" presId="urn:microsoft.com/office/officeart/2005/8/layout/hProcess9"/>
    <dgm:cxn modelId="{9E96EBEA-4C18-41C0-B619-82902C2C9BE4}" srcId="{A92A86C9-ED36-428E-B274-97CF86EB4DA6}" destId="{20497709-B5C9-434F-968F-0EFCF691E246}" srcOrd="0" destOrd="0" parTransId="{F25153C8-80C4-491C-A173-BC9845063154}" sibTransId="{4B05E1DD-EBEF-459B-9859-47F5AA00901B}"/>
    <dgm:cxn modelId="{2736C0FD-1B1C-4606-9CED-1E476A84BD5A}" srcId="{A92A86C9-ED36-428E-B274-97CF86EB4DA6}" destId="{0D814200-3A8B-4934-8946-0A8F2D571EFE}" srcOrd="2" destOrd="0" parTransId="{D1590820-C896-43BD-BAC7-DC5CCC0E97A3}" sibTransId="{B8010052-D2B4-452E-83F2-E218FBC6E743}"/>
    <dgm:cxn modelId="{13575FA0-0322-49AB-9FB5-E65FA46DB921}" type="presParOf" srcId="{218B0207-BDDC-4EE3-9D86-74CD473F47AF}" destId="{2088A7FD-FF5F-4CE9-92ED-F437A8B58C69}" srcOrd="0" destOrd="0" presId="urn:microsoft.com/office/officeart/2005/8/layout/hProcess9"/>
    <dgm:cxn modelId="{6553C03D-A2B3-4A8B-95BA-2BFD955EC78F}" type="presParOf" srcId="{218B0207-BDDC-4EE3-9D86-74CD473F47AF}" destId="{529DB0A9-4A43-4A31-8DA6-F935FC2E5282}" srcOrd="1" destOrd="0" presId="urn:microsoft.com/office/officeart/2005/8/layout/hProcess9"/>
    <dgm:cxn modelId="{3ED3E5A3-BD4F-4691-961B-607FA0081E5C}" type="presParOf" srcId="{529DB0A9-4A43-4A31-8DA6-F935FC2E5282}" destId="{8944817C-A65A-41DB-BD93-C2B5CD40D066}" srcOrd="0" destOrd="0" presId="urn:microsoft.com/office/officeart/2005/8/layout/hProcess9"/>
    <dgm:cxn modelId="{3C1EEAA5-4F9C-4B97-9472-35435797796E}" type="presParOf" srcId="{529DB0A9-4A43-4A31-8DA6-F935FC2E5282}" destId="{8CD035AD-716A-4D55-ACD0-405AE0A0C9DA}" srcOrd="1" destOrd="0" presId="urn:microsoft.com/office/officeart/2005/8/layout/hProcess9"/>
    <dgm:cxn modelId="{794424A9-04A7-4514-8544-2C7B490540D1}" type="presParOf" srcId="{529DB0A9-4A43-4A31-8DA6-F935FC2E5282}" destId="{6B31BB02-3457-4109-9645-CF3531FB5B8D}" srcOrd="2" destOrd="0" presId="urn:microsoft.com/office/officeart/2005/8/layout/hProcess9"/>
    <dgm:cxn modelId="{808A8E22-0E68-427C-BCFA-0EACBB6E2A42}" type="presParOf" srcId="{529DB0A9-4A43-4A31-8DA6-F935FC2E5282}" destId="{25E0254A-1EA6-46FF-BEF8-79B14BD5D3BB}" srcOrd="3" destOrd="0" presId="urn:microsoft.com/office/officeart/2005/8/layout/hProcess9"/>
    <dgm:cxn modelId="{975F9CB5-05B1-4CC2-A7A5-7D89EE66889B}" type="presParOf" srcId="{529DB0A9-4A43-4A31-8DA6-F935FC2E5282}" destId="{4CF9594F-F379-4F42-A235-1396FCE34F5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662BB5-706C-409A-9A53-04FC39600C3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A939D1-B53F-4262-B796-B07B765A03DF}">
      <dgm:prSet phldrT="[Text]" phldr="0" custT="1"/>
      <dgm:spPr/>
      <dgm:t>
        <a:bodyPr/>
        <a:lstStyle/>
        <a:p>
          <a:r>
            <a:rPr lang="en-US" sz="3200" dirty="0"/>
            <a:t>Passport</a:t>
          </a:r>
        </a:p>
      </dgm:t>
    </dgm:pt>
    <dgm:pt modelId="{2A1725B6-6021-46E9-9435-C16E56AE4E95}" type="parTrans" cxnId="{6A4DF554-21D7-432B-A217-71CD6D6021C6}">
      <dgm:prSet/>
      <dgm:spPr/>
      <dgm:t>
        <a:bodyPr/>
        <a:lstStyle/>
        <a:p>
          <a:endParaRPr lang="en-US"/>
        </a:p>
      </dgm:t>
    </dgm:pt>
    <dgm:pt modelId="{708A6511-450A-4C10-A694-DD76E670ABAF}" type="sibTrans" cxnId="{6A4DF554-21D7-432B-A217-71CD6D6021C6}">
      <dgm:prSet/>
      <dgm:spPr/>
      <dgm:t>
        <a:bodyPr/>
        <a:lstStyle/>
        <a:p>
          <a:endParaRPr lang="en-US"/>
        </a:p>
      </dgm:t>
    </dgm:pt>
    <dgm:pt modelId="{59206DD9-9908-4239-A228-5E8490A5E0A2}">
      <dgm:prSet phldrT="[Text]" phldr="0" custT="1"/>
      <dgm:spPr/>
      <dgm:t>
        <a:bodyPr/>
        <a:lstStyle/>
        <a:p>
          <a:r>
            <a:rPr lang="en-US" sz="2800" dirty="0"/>
            <a:t>Valid 6 months into the future</a:t>
          </a:r>
        </a:p>
      </dgm:t>
    </dgm:pt>
    <dgm:pt modelId="{7717034A-000B-4ECC-A125-EDEB99158E36}" type="parTrans" cxnId="{A7CDB0C0-06D1-4A03-8940-0D1E3E10FED5}">
      <dgm:prSet/>
      <dgm:spPr/>
      <dgm:t>
        <a:bodyPr/>
        <a:lstStyle/>
        <a:p>
          <a:endParaRPr lang="en-US"/>
        </a:p>
      </dgm:t>
    </dgm:pt>
    <dgm:pt modelId="{A6EA2352-48DE-4D1F-A9D0-6938B7ABD1AB}" type="sibTrans" cxnId="{A7CDB0C0-06D1-4A03-8940-0D1E3E10FED5}">
      <dgm:prSet/>
      <dgm:spPr/>
      <dgm:t>
        <a:bodyPr/>
        <a:lstStyle/>
        <a:p>
          <a:endParaRPr lang="en-US"/>
        </a:p>
      </dgm:t>
    </dgm:pt>
    <dgm:pt modelId="{A907B894-5AE5-4D43-8104-FEFAEA2441D7}">
      <dgm:prSet phldrT="[Text]" phldr="0" custT="1"/>
      <dgm:spPr/>
      <dgm:t>
        <a:bodyPr/>
        <a:lstStyle/>
        <a:p>
          <a:r>
            <a:rPr lang="en-US" sz="3200" dirty="0"/>
            <a:t>MTSU Acceptance Letter</a:t>
          </a:r>
        </a:p>
      </dgm:t>
    </dgm:pt>
    <dgm:pt modelId="{274ED271-A559-43F3-8BD1-A827B89A9DBD}" type="parTrans" cxnId="{7CB4C52B-164F-4F08-97EB-A4FDA025984D}">
      <dgm:prSet/>
      <dgm:spPr/>
      <dgm:t>
        <a:bodyPr/>
        <a:lstStyle/>
        <a:p>
          <a:endParaRPr lang="en-US"/>
        </a:p>
      </dgm:t>
    </dgm:pt>
    <dgm:pt modelId="{B4277E11-7E36-4D7E-B58D-79EDA3BDCAF1}" type="sibTrans" cxnId="{7CB4C52B-164F-4F08-97EB-A4FDA025984D}">
      <dgm:prSet/>
      <dgm:spPr/>
      <dgm:t>
        <a:bodyPr/>
        <a:lstStyle/>
        <a:p>
          <a:endParaRPr lang="en-US"/>
        </a:p>
      </dgm:t>
    </dgm:pt>
    <dgm:pt modelId="{D8291A15-1BF2-48BC-9D9D-85118BACFDAB}">
      <dgm:prSet phldrT="[Text]" phldr="0" custT="1"/>
      <dgm:spPr/>
      <dgm:t>
        <a:bodyPr/>
        <a:lstStyle/>
        <a:p>
          <a:r>
            <a:rPr lang="en-US" sz="2800" dirty="0"/>
            <a:t>Major, Start date</a:t>
          </a:r>
        </a:p>
      </dgm:t>
    </dgm:pt>
    <dgm:pt modelId="{5B1BFB69-E185-421D-86EB-965B079C3020}" type="parTrans" cxnId="{416D7BDC-C6CE-4EA3-940D-6DA350994575}">
      <dgm:prSet/>
      <dgm:spPr/>
      <dgm:t>
        <a:bodyPr/>
        <a:lstStyle/>
        <a:p>
          <a:endParaRPr lang="en-US"/>
        </a:p>
      </dgm:t>
    </dgm:pt>
    <dgm:pt modelId="{81091667-D262-4846-8B68-398E7306AC40}" type="sibTrans" cxnId="{416D7BDC-C6CE-4EA3-940D-6DA350994575}">
      <dgm:prSet/>
      <dgm:spPr/>
      <dgm:t>
        <a:bodyPr/>
        <a:lstStyle/>
        <a:p>
          <a:endParaRPr lang="en-US"/>
        </a:p>
      </dgm:t>
    </dgm:pt>
    <dgm:pt modelId="{1545B996-1782-453E-97E5-E3CAC38F5D90}">
      <dgm:prSet phldrT="[Text]" phldr="0" custT="1"/>
      <dgm:spPr/>
      <dgm:t>
        <a:bodyPr/>
        <a:lstStyle/>
        <a:p>
          <a:r>
            <a:rPr lang="en-US" sz="3200" dirty="0"/>
            <a:t>Financial Documents</a:t>
          </a:r>
        </a:p>
      </dgm:t>
    </dgm:pt>
    <dgm:pt modelId="{A0AF3823-DF86-4CD1-A634-9E6A0C232A9D}" type="parTrans" cxnId="{296F941F-8F3F-4EC0-BB80-343EB02A1796}">
      <dgm:prSet/>
      <dgm:spPr/>
      <dgm:t>
        <a:bodyPr/>
        <a:lstStyle/>
        <a:p>
          <a:endParaRPr lang="en-US"/>
        </a:p>
      </dgm:t>
    </dgm:pt>
    <dgm:pt modelId="{B79E483F-F318-47C4-AA39-A5C2C7769BB4}" type="sibTrans" cxnId="{296F941F-8F3F-4EC0-BB80-343EB02A1796}">
      <dgm:prSet/>
      <dgm:spPr/>
      <dgm:t>
        <a:bodyPr/>
        <a:lstStyle/>
        <a:p>
          <a:endParaRPr lang="en-US"/>
        </a:p>
      </dgm:t>
    </dgm:pt>
    <dgm:pt modelId="{882A6F6F-EDA7-4A3F-B3B0-9260A21D074C}">
      <dgm:prSet phldrT="[Text]" phldr="0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/>
            <a:t>Bank Statement, Graduate Assistant </a:t>
          </a:r>
          <a:r>
            <a:rPr lang="en-US" sz="2800"/>
            <a:t>offer letter</a:t>
          </a:r>
          <a:endParaRPr lang="en-US" sz="280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/>
            <a:t>Scholarship offer letter</a:t>
          </a:r>
        </a:p>
      </dgm:t>
    </dgm:pt>
    <dgm:pt modelId="{3524FDD7-ED1C-4F1A-AFDF-75C7B4C98769}" type="parTrans" cxnId="{33B3BF63-3AA4-4187-98FB-9EDB2BFF959C}">
      <dgm:prSet/>
      <dgm:spPr/>
      <dgm:t>
        <a:bodyPr/>
        <a:lstStyle/>
        <a:p>
          <a:endParaRPr lang="en-US"/>
        </a:p>
      </dgm:t>
    </dgm:pt>
    <dgm:pt modelId="{E70572AB-806E-42A0-9826-C5CE9448AD43}" type="sibTrans" cxnId="{33B3BF63-3AA4-4187-98FB-9EDB2BFF959C}">
      <dgm:prSet/>
      <dgm:spPr/>
      <dgm:t>
        <a:bodyPr/>
        <a:lstStyle/>
        <a:p>
          <a:endParaRPr lang="en-US"/>
        </a:p>
      </dgm:t>
    </dgm:pt>
    <dgm:pt modelId="{1FE2ED4D-7787-43B1-82E8-380256D7A9ED}">
      <dgm:prSet phldrT="[Text]" phldr="0"/>
      <dgm:spPr/>
      <dgm:t>
        <a:bodyPr/>
        <a:lstStyle/>
        <a:p>
          <a:endParaRPr lang="en-US" dirty="0"/>
        </a:p>
      </dgm:t>
    </dgm:pt>
    <dgm:pt modelId="{578559B5-84C9-413E-846F-A65317A982ED}" type="parTrans" cxnId="{EB1230BE-0E62-466F-B383-2E19D4F234BE}">
      <dgm:prSet/>
      <dgm:spPr/>
      <dgm:t>
        <a:bodyPr/>
        <a:lstStyle/>
        <a:p>
          <a:endParaRPr lang="en-US"/>
        </a:p>
      </dgm:t>
    </dgm:pt>
    <dgm:pt modelId="{144FBAB0-4945-4849-8693-16FFCB0706DB}" type="sibTrans" cxnId="{EB1230BE-0E62-466F-B383-2E19D4F234BE}">
      <dgm:prSet/>
      <dgm:spPr/>
      <dgm:t>
        <a:bodyPr/>
        <a:lstStyle/>
        <a:p>
          <a:endParaRPr lang="en-US"/>
        </a:p>
      </dgm:t>
    </dgm:pt>
    <dgm:pt modelId="{8D8AA34F-0810-4AAF-8CB3-684867A36357}" type="pres">
      <dgm:prSet presAssocID="{40662BB5-706C-409A-9A53-04FC39600C34}" presName="Name0" presStyleCnt="0">
        <dgm:presLayoutVars>
          <dgm:dir/>
          <dgm:animLvl val="lvl"/>
          <dgm:resizeHandles val="exact"/>
        </dgm:presLayoutVars>
      </dgm:prSet>
      <dgm:spPr/>
    </dgm:pt>
    <dgm:pt modelId="{22045579-1FA9-46D0-B26B-DE1C30A730B9}" type="pres">
      <dgm:prSet presAssocID="{1545B996-1782-453E-97E5-E3CAC38F5D90}" presName="boxAndChildren" presStyleCnt="0"/>
      <dgm:spPr/>
    </dgm:pt>
    <dgm:pt modelId="{DE301675-4557-4830-879F-6DF031DC994D}" type="pres">
      <dgm:prSet presAssocID="{1545B996-1782-453E-97E5-E3CAC38F5D90}" presName="parentTextBox" presStyleLbl="node1" presStyleIdx="0" presStyleCnt="3"/>
      <dgm:spPr/>
    </dgm:pt>
    <dgm:pt modelId="{D3DD53AF-A4F5-4CE6-8C4A-F319CEBFADAA}" type="pres">
      <dgm:prSet presAssocID="{1545B996-1782-453E-97E5-E3CAC38F5D90}" presName="entireBox" presStyleLbl="node1" presStyleIdx="0" presStyleCnt="3"/>
      <dgm:spPr/>
    </dgm:pt>
    <dgm:pt modelId="{180CE93A-2F8D-4A98-8206-454DE6A9300A}" type="pres">
      <dgm:prSet presAssocID="{1545B996-1782-453E-97E5-E3CAC38F5D90}" presName="descendantBox" presStyleCnt="0"/>
      <dgm:spPr/>
    </dgm:pt>
    <dgm:pt modelId="{7F2C84DF-6A1C-4FE5-A404-D444240A0F4D}" type="pres">
      <dgm:prSet presAssocID="{882A6F6F-EDA7-4A3F-B3B0-9260A21D074C}" presName="childTextBox" presStyleLbl="fgAccFollowNode1" presStyleIdx="0" presStyleCnt="4" custScaleX="2000000" custScaleY="138587" custLinFactNeighborX="-896" custLinFactNeighborY="33574">
        <dgm:presLayoutVars>
          <dgm:bulletEnabled val="1"/>
        </dgm:presLayoutVars>
      </dgm:prSet>
      <dgm:spPr/>
    </dgm:pt>
    <dgm:pt modelId="{72B9DD43-D697-4A28-B574-07FDAE6A8686}" type="pres">
      <dgm:prSet presAssocID="{1FE2ED4D-7787-43B1-82E8-380256D7A9ED}" presName="childTextBox" presStyleLbl="fgAccFollowNode1" presStyleIdx="1" presStyleCnt="4" custScaleX="20923">
        <dgm:presLayoutVars>
          <dgm:bulletEnabled val="1"/>
        </dgm:presLayoutVars>
      </dgm:prSet>
      <dgm:spPr/>
    </dgm:pt>
    <dgm:pt modelId="{7255ADD8-E643-45AC-9F28-7F29DA940C10}" type="pres">
      <dgm:prSet presAssocID="{B4277E11-7E36-4D7E-B58D-79EDA3BDCAF1}" presName="sp" presStyleCnt="0"/>
      <dgm:spPr/>
    </dgm:pt>
    <dgm:pt modelId="{2003F362-F277-4273-A48D-C3C487148402}" type="pres">
      <dgm:prSet presAssocID="{A907B894-5AE5-4D43-8104-FEFAEA2441D7}" presName="arrowAndChildren" presStyleCnt="0"/>
      <dgm:spPr/>
    </dgm:pt>
    <dgm:pt modelId="{C4405956-1754-4897-BEFB-81C804F85EF9}" type="pres">
      <dgm:prSet presAssocID="{A907B894-5AE5-4D43-8104-FEFAEA2441D7}" presName="parentTextArrow" presStyleLbl="node1" presStyleIdx="0" presStyleCnt="3"/>
      <dgm:spPr/>
    </dgm:pt>
    <dgm:pt modelId="{B95AF606-C698-42C4-A26E-926020BD5666}" type="pres">
      <dgm:prSet presAssocID="{A907B894-5AE5-4D43-8104-FEFAEA2441D7}" presName="arrow" presStyleLbl="node1" presStyleIdx="1" presStyleCnt="3"/>
      <dgm:spPr/>
    </dgm:pt>
    <dgm:pt modelId="{6F9EC1EC-C900-4142-91B6-E488B5F8D299}" type="pres">
      <dgm:prSet presAssocID="{A907B894-5AE5-4D43-8104-FEFAEA2441D7}" presName="descendantArrow" presStyleCnt="0"/>
      <dgm:spPr/>
    </dgm:pt>
    <dgm:pt modelId="{36EA0EBB-1C88-419A-8526-A11B9D169AD6}" type="pres">
      <dgm:prSet presAssocID="{D8291A15-1BF2-48BC-9D9D-85118BACFDAB}" presName="childTextArrow" presStyleLbl="fgAccFollowNode1" presStyleIdx="2" presStyleCnt="4">
        <dgm:presLayoutVars>
          <dgm:bulletEnabled val="1"/>
        </dgm:presLayoutVars>
      </dgm:prSet>
      <dgm:spPr/>
    </dgm:pt>
    <dgm:pt modelId="{61D4AF73-13BB-4ABA-A085-4667C660018B}" type="pres">
      <dgm:prSet presAssocID="{708A6511-450A-4C10-A694-DD76E670ABAF}" presName="sp" presStyleCnt="0"/>
      <dgm:spPr/>
    </dgm:pt>
    <dgm:pt modelId="{3269486E-3C9B-4424-AB17-6A4F41827531}" type="pres">
      <dgm:prSet presAssocID="{E4A939D1-B53F-4262-B796-B07B765A03DF}" presName="arrowAndChildren" presStyleCnt="0"/>
      <dgm:spPr/>
    </dgm:pt>
    <dgm:pt modelId="{1DC039C0-E2C1-47A4-9A82-F6001C8B41F0}" type="pres">
      <dgm:prSet presAssocID="{E4A939D1-B53F-4262-B796-B07B765A03DF}" presName="parentTextArrow" presStyleLbl="node1" presStyleIdx="1" presStyleCnt="3"/>
      <dgm:spPr/>
    </dgm:pt>
    <dgm:pt modelId="{0174B578-E7F5-4281-9AB8-2F59F3E8984D}" type="pres">
      <dgm:prSet presAssocID="{E4A939D1-B53F-4262-B796-B07B765A03DF}" presName="arrow" presStyleLbl="node1" presStyleIdx="2" presStyleCnt="3" custLinFactNeighborY="-174"/>
      <dgm:spPr/>
    </dgm:pt>
    <dgm:pt modelId="{B12A18EE-4585-43A0-A6A8-5F8AD8C3E6D7}" type="pres">
      <dgm:prSet presAssocID="{E4A939D1-B53F-4262-B796-B07B765A03DF}" presName="descendantArrow" presStyleCnt="0"/>
      <dgm:spPr/>
    </dgm:pt>
    <dgm:pt modelId="{64C06089-4258-43E5-8811-4C09CACBD197}" type="pres">
      <dgm:prSet presAssocID="{59206DD9-9908-4239-A228-5E8490A5E0A2}" presName="childTextArrow" presStyleLbl="fgAccFollowNode1" presStyleIdx="3" presStyleCnt="4" custLinFactNeighborX="-10038" custLinFactNeighborY="9140">
        <dgm:presLayoutVars>
          <dgm:bulletEnabled val="1"/>
        </dgm:presLayoutVars>
      </dgm:prSet>
      <dgm:spPr/>
    </dgm:pt>
  </dgm:ptLst>
  <dgm:cxnLst>
    <dgm:cxn modelId="{AD56C012-E2B7-4C6F-A1E3-B14DD5D92BDF}" type="presOf" srcId="{1545B996-1782-453E-97E5-E3CAC38F5D90}" destId="{D3DD53AF-A4F5-4CE6-8C4A-F319CEBFADAA}" srcOrd="1" destOrd="0" presId="urn:microsoft.com/office/officeart/2005/8/layout/process4"/>
    <dgm:cxn modelId="{296F941F-8F3F-4EC0-BB80-343EB02A1796}" srcId="{40662BB5-706C-409A-9A53-04FC39600C34}" destId="{1545B996-1782-453E-97E5-E3CAC38F5D90}" srcOrd="2" destOrd="0" parTransId="{A0AF3823-DF86-4CD1-A634-9E6A0C232A9D}" sibTransId="{B79E483F-F318-47C4-AA39-A5C2C7769BB4}"/>
    <dgm:cxn modelId="{7CB4C52B-164F-4F08-97EB-A4FDA025984D}" srcId="{40662BB5-706C-409A-9A53-04FC39600C34}" destId="{A907B894-5AE5-4D43-8104-FEFAEA2441D7}" srcOrd="1" destOrd="0" parTransId="{274ED271-A559-43F3-8BD1-A827B89A9DBD}" sibTransId="{B4277E11-7E36-4D7E-B58D-79EDA3BDCAF1}"/>
    <dgm:cxn modelId="{0EFF9C3F-337F-4A31-A728-B0FFC4D7DE23}" type="presOf" srcId="{1FE2ED4D-7787-43B1-82E8-380256D7A9ED}" destId="{72B9DD43-D697-4A28-B574-07FDAE6A8686}" srcOrd="0" destOrd="0" presId="urn:microsoft.com/office/officeart/2005/8/layout/process4"/>
    <dgm:cxn modelId="{4D4A355E-34FD-48C3-8124-E1F90005B7D7}" type="presOf" srcId="{59206DD9-9908-4239-A228-5E8490A5E0A2}" destId="{64C06089-4258-43E5-8811-4C09CACBD197}" srcOrd="0" destOrd="0" presId="urn:microsoft.com/office/officeart/2005/8/layout/process4"/>
    <dgm:cxn modelId="{33B3BF63-3AA4-4187-98FB-9EDB2BFF959C}" srcId="{1545B996-1782-453E-97E5-E3CAC38F5D90}" destId="{882A6F6F-EDA7-4A3F-B3B0-9260A21D074C}" srcOrd="0" destOrd="0" parTransId="{3524FDD7-ED1C-4F1A-AFDF-75C7B4C98769}" sibTransId="{E70572AB-806E-42A0-9826-C5CE9448AD43}"/>
    <dgm:cxn modelId="{98795F4A-4C63-4AE1-81C6-8B3CEC856155}" type="presOf" srcId="{E4A939D1-B53F-4262-B796-B07B765A03DF}" destId="{1DC039C0-E2C1-47A4-9A82-F6001C8B41F0}" srcOrd="0" destOrd="0" presId="urn:microsoft.com/office/officeart/2005/8/layout/process4"/>
    <dgm:cxn modelId="{A344F671-298E-4EA3-9B85-40E8FF7159DE}" type="presOf" srcId="{1545B996-1782-453E-97E5-E3CAC38F5D90}" destId="{DE301675-4557-4830-879F-6DF031DC994D}" srcOrd="0" destOrd="0" presId="urn:microsoft.com/office/officeart/2005/8/layout/process4"/>
    <dgm:cxn modelId="{6A4DF554-21D7-432B-A217-71CD6D6021C6}" srcId="{40662BB5-706C-409A-9A53-04FC39600C34}" destId="{E4A939D1-B53F-4262-B796-B07B765A03DF}" srcOrd="0" destOrd="0" parTransId="{2A1725B6-6021-46E9-9435-C16E56AE4E95}" sibTransId="{708A6511-450A-4C10-A694-DD76E670ABAF}"/>
    <dgm:cxn modelId="{9C48248D-64E1-48C2-80E9-D857BB2666BA}" type="presOf" srcId="{40662BB5-706C-409A-9A53-04FC39600C34}" destId="{8D8AA34F-0810-4AAF-8CB3-684867A36357}" srcOrd="0" destOrd="0" presId="urn:microsoft.com/office/officeart/2005/8/layout/process4"/>
    <dgm:cxn modelId="{5B6FCEA2-8226-4700-8407-FB4287983ECB}" type="presOf" srcId="{A907B894-5AE5-4D43-8104-FEFAEA2441D7}" destId="{B95AF606-C698-42C4-A26E-926020BD5666}" srcOrd="1" destOrd="0" presId="urn:microsoft.com/office/officeart/2005/8/layout/process4"/>
    <dgm:cxn modelId="{EB1230BE-0E62-466F-B383-2E19D4F234BE}" srcId="{1545B996-1782-453E-97E5-E3CAC38F5D90}" destId="{1FE2ED4D-7787-43B1-82E8-380256D7A9ED}" srcOrd="1" destOrd="0" parTransId="{578559B5-84C9-413E-846F-A65317A982ED}" sibTransId="{144FBAB0-4945-4849-8693-16FFCB0706DB}"/>
    <dgm:cxn modelId="{A7CDB0C0-06D1-4A03-8940-0D1E3E10FED5}" srcId="{E4A939D1-B53F-4262-B796-B07B765A03DF}" destId="{59206DD9-9908-4239-A228-5E8490A5E0A2}" srcOrd="0" destOrd="0" parTransId="{7717034A-000B-4ECC-A125-EDEB99158E36}" sibTransId="{A6EA2352-48DE-4D1F-A9D0-6938B7ABD1AB}"/>
    <dgm:cxn modelId="{860D9EC1-0A08-4A74-8ED9-F0AE5251735A}" type="presOf" srcId="{882A6F6F-EDA7-4A3F-B3B0-9260A21D074C}" destId="{7F2C84DF-6A1C-4FE5-A404-D444240A0F4D}" srcOrd="0" destOrd="0" presId="urn:microsoft.com/office/officeart/2005/8/layout/process4"/>
    <dgm:cxn modelId="{509168C3-8FF4-4367-A34B-D63732A4FF13}" type="presOf" srcId="{D8291A15-1BF2-48BC-9D9D-85118BACFDAB}" destId="{36EA0EBB-1C88-419A-8526-A11B9D169AD6}" srcOrd="0" destOrd="0" presId="urn:microsoft.com/office/officeart/2005/8/layout/process4"/>
    <dgm:cxn modelId="{416D7BDC-C6CE-4EA3-940D-6DA350994575}" srcId="{A907B894-5AE5-4D43-8104-FEFAEA2441D7}" destId="{D8291A15-1BF2-48BC-9D9D-85118BACFDAB}" srcOrd="0" destOrd="0" parTransId="{5B1BFB69-E185-421D-86EB-965B079C3020}" sibTransId="{81091667-D262-4846-8B68-398E7306AC40}"/>
    <dgm:cxn modelId="{21BA1EE2-5004-45D5-A9D7-49FC62D70E20}" type="presOf" srcId="{A907B894-5AE5-4D43-8104-FEFAEA2441D7}" destId="{C4405956-1754-4897-BEFB-81C804F85EF9}" srcOrd="0" destOrd="0" presId="urn:microsoft.com/office/officeart/2005/8/layout/process4"/>
    <dgm:cxn modelId="{951813F6-7D36-437A-AB0A-7F223C6FFA06}" type="presOf" srcId="{E4A939D1-B53F-4262-B796-B07B765A03DF}" destId="{0174B578-E7F5-4281-9AB8-2F59F3E8984D}" srcOrd="1" destOrd="0" presId="urn:microsoft.com/office/officeart/2005/8/layout/process4"/>
    <dgm:cxn modelId="{58C79818-8118-45E0-A56C-FF40A8D14872}" type="presParOf" srcId="{8D8AA34F-0810-4AAF-8CB3-684867A36357}" destId="{22045579-1FA9-46D0-B26B-DE1C30A730B9}" srcOrd="0" destOrd="0" presId="urn:microsoft.com/office/officeart/2005/8/layout/process4"/>
    <dgm:cxn modelId="{4B96A919-6557-4F29-9EB5-83AB2126DA1F}" type="presParOf" srcId="{22045579-1FA9-46D0-B26B-DE1C30A730B9}" destId="{DE301675-4557-4830-879F-6DF031DC994D}" srcOrd="0" destOrd="0" presId="urn:microsoft.com/office/officeart/2005/8/layout/process4"/>
    <dgm:cxn modelId="{55662C1F-CA03-467E-B594-55AC0A843683}" type="presParOf" srcId="{22045579-1FA9-46D0-B26B-DE1C30A730B9}" destId="{D3DD53AF-A4F5-4CE6-8C4A-F319CEBFADAA}" srcOrd="1" destOrd="0" presId="urn:microsoft.com/office/officeart/2005/8/layout/process4"/>
    <dgm:cxn modelId="{F616A747-6C20-42FF-996B-E0F1DB8C6134}" type="presParOf" srcId="{22045579-1FA9-46D0-B26B-DE1C30A730B9}" destId="{180CE93A-2F8D-4A98-8206-454DE6A9300A}" srcOrd="2" destOrd="0" presId="urn:microsoft.com/office/officeart/2005/8/layout/process4"/>
    <dgm:cxn modelId="{45B7ACD9-B447-483F-9B74-0434D1F42B5A}" type="presParOf" srcId="{180CE93A-2F8D-4A98-8206-454DE6A9300A}" destId="{7F2C84DF-6A1C-4FE5-A404-D444240A0F4D}" srcOrd="0" destOrd="0" presId="urn:microsoft.com/office/officeart/2005/8/layout/process4"/>
    <dgm:cxn modelId="{E76F732D-1266-424D-AAD2-EAB2058886D9}" type="presParOf" srcId="{180CE93A-2F8D-4A98-8206-454DE6A9300A}" destId="{72B9DD43-D697-4A28-B574-07FDAE6A8686}" srcOrd="1" destOrd="0" presId="urn:microsoft.com/office/officeart/2005/8/layout/process4"/>
    <dgm:cxn modelId="{C2B3A729-7B20-4D60-89D3-1E95A069BFEB}" type="presParOf" srcId="{8D8AA34F-0810-4AAF-8CB3-684867A36357}" destId="{7255ADD8-E643-45AC-9F28-7F29DA940C10}" srcOrd="1" destOrd="0" presId="urn:microsoft.com/office/officeart/2005/8/layout/process4"/>
    <dgm:cxn modelId="{06F7E29C-B310-4554-8CF4-1CBCF64E0808}" type="presParOf" srcId="{8D8AA34F-0810-4AAF-8CB3-684867A36357}" destId="{2003F362-F277-4273-A48D-C3C487148402}" srcOrd="2" destOrd="0" presId="urn:microsoft.com/office/officeart/2005/8/layout/process4"/>
    <dgm:cxn modelId="{B7D2B4CF-9979-4815-A8B4-F5AE46ADF9AC}" type="presParOf" srcId="{2003F362-F277-4273-A48D-C3C487148402}" destId="{C4405956-1754-4897-BEFB-81C804F85EF9}" srcOrd="0" destOrd="0" presId="urn:microsoft.com/office/officeart/2005/8/layout/process4"/>
    <dgm:cxn modelId="{0BA3B628-D893-4A3A-9189-0C798D569CC1}" type="presParOf" srcId="{2003F362-F277-4273-A48D-C3C487148402}" destId="{B95AF606-C698-42C4-A26E-926020BD5666}" srcOrd="1" destOrd="0" presId="urn:microsoft.com/office/officeart/2005/8/layout/process4"/>
    <dgm:cxn modelId="{CD4FBB66-651C-4E20-915C-1AD889BB77DA}" type="presParOf" srcId="{2003F362-F277-4273-A48D-C3C487148402}" destId="{6F9EC1EC-C900-4142-91B6-E488B5F8D299}" srcOrd="2" destOrd="0" presId="urn:microsoft.com/office/officeart/2005/8/layout/process4"/>
    <dgm:cxn modelId="{E8DC42D3-9738-4FAE-830F-B00B6C3687F8}" type="presParOf" srcId="{6F9EC1EC-C900-4142-91B6-E488B5F8D299}" destId="{36EA0EBB-1C88-419A-8526-A11B9D169AD6}" srcOrd="0" destOrd="0" presId="urn:microsoft.com/office/officeart/2005/8/layout/process4"/>
    <dgm:cxn modelId="{66C3E049-DBFC-477F-A055-49376CB2DE98}" type="presParOf" srcId="{8D8AA34F-0810-4AAF-8CB3-684867A36357}" destId="{61D4AF73-13BB-4ABA-A085-4667C660018B}" srcOrd="3" destOrd="0" presId="urn:microsoft.com/office/officeart/2005/8/layout/process4"/>
    <dgm:cxn modelId="{ED8E202C-60CD-4B2D-BF3C-D6B543F8E176}" type="presParOf" srcId="{8D8AA34F-0810-4AAF-8CB3-684867A36357}" destId="{3269486E-3C9B-4424-AB17-6A4F41827531}" srcOrd="4" destOrd="0" presId="urn:microsoft.com/office/officeart/2005/8/layout/process4"/>
    <dgm:cxn modelId="{5E875326-E048-4423-8EEB-0664ECD7BD47}" type="presParOf" srcId="{3269486E-3C9B-4424-AB17-6A4F41827531}" destId="{1DC039C0-E2C1-47A4-9A82-F6001C8B41F0}" srcOrd="0" destOrd="0" presId="urn:microsoft.com/office/officeart/2005/8/layout/process4"/>
    <dgm:cxn modelId="{A909C74B-C9B6-457E-9356-D25EF756C22A}" type="presParOf" srcId="{3269486E-3C9B-4424-AB17-6A4F41827531}" destId="{0174B578-E7F5-4281-9AB8-2F59F3E8984D}" srcOrd="1" destOrd="0" presId="urn:microsoft.com/office/officeart/2005/8/layout/process4"/>
    <dgm:cxn modelId="{19896836-876C-407D-901D-FD1772E06937}" type="presParOf" srcId="{3269486E-3C9B-4424-AB17-6A4F41827531}" destId="{B12A18EE-4585-43A0-A6A8-5F8AD8C3E6D7}" srcOrd="2" destOrd="0" presId="urn:microsoft.com/office/officeart/2005/8/layout/process4"/>
    <dgm:cxn modelId="{63783925-C1B6-486A-B5B9-AAFA6D289E83}" type="presParOf" srcId="{B12A18EE-4585-43A0-A6A8-5F8AD8C3E6D7}" destId="{64C06089-4258-43E5-8811-4C09CACBD19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3262401-29B0-441A-86C6-A89AD509BD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3B35FE-1C28-466D-B8DC-0BD70712F7C4}">
      <dgm:prSet phldrT="[Text]" phldr="0"/>
      <dgm:spPr/>
      <dgm:t>
        <a:bodyPr/>
        <a:lstStyle/>
        <a:p>
          <a:r>
            <a:rPr lang="en-US" dirty="0"/>
            <a:t>Where and what are you studying?</a:t>
          </a:r>
        </a:p>
      </dgm:t>
    </dgm:pt>
    <dgm:pt modelId="{E46BE6A2-F72A-4D52-A6FB-2D9E2683AFDE}" type="parTrans" cxnId="{2C073572-7FD5-42F6-A78F-0DEF6F74BD19}">
      <dgm:prSet/>
      <dgm:spPr/>
      <dgm:t>
        <a:bodyPr/>
        <a:lstStyle/>
        <a:p>
          <a:endParaRPr lang="en-US"/>
        </a:p>
      </dgm:t>
    </dgm:pt>
    <dgm:pt modelId="{6A349456-41FB-4EB2-A054-45C0BFF2E965}" type="sibTrans" cxnId="{2C073572-7FD5-42F6-A78F-0DEF6F74BD19}">
      <dgm:prSet/>
      <dgm:spPr/>
      <dgm:t>
        <a:bodyPr/>
        <a:lstStyle/>
        <a:p>
          <a:endParaRPr lang="en-US"/>
        </a:p>
      </dgm:t>
    </dgm:pt>
    <dgm:pt modelId="{89F8EBAF-CD28-4B76-8C8B-1FE277ACE715}">
      <dgm:prSet phldrT="[Text]" phldr="0"/>
      <dgm:spPr/>
      <dgm:t>
        <a:bodyPr/>
        <a:lstStyle/>
        <a:p>
          <a:r>
            <a:rPr lang="en-US" dirty="0"/>
            <a:t>Why USA? Why MTSU?</a:t>
          </a:r>
        </a:p>
      </dgm:t>
    </dgm:pt>
    <dgm:pt modelId="{5C744E9D-118F-4EF0-A378-5C0DD4A3B51A}" type="parTrans" cxnId="{F3871294-5C01-4C26-8D3D-35FB5AF92514}">
      <dgm:prSet/>
      <dgm:spPr/>
      <dgm:t>
        <a:bodyPr/>
        <a:lstStyle/>
        <a:p>
          <a:endParaRPr lang="en-US"/>
        </a:p>
      </dgm:t>
    </dgm:pt>
    <dgm:pt modelId="{6B491D67-C840-4037-8B3D-7B140D09A1C7}" type="sibTrans" cxnId="{F3871294-5C01-4C26-8D3D-35FB5AF92514}">
      <dgm:prSet/>
      <dgm:spPr/>
      <dgm:t>
        <a:bodyPr/>
        <a:lstStyle/>
        <a:p>
          <a:endParaRPr lang="en-US"/>
        </a:p>
      </dgm:t>
    </dgm:pt>
    <dgm:pt modelId="{4CE01F71-BC74-4613-A306-7E22B8839382}">
      <dgm:prSet phldrT="[Text]" phldr="0"/>
      <dgm:spPr/>
      <dgm:t>
        <a:bodyPr/>
        <a:lstStyle/>
        <a:p>
          <a:pPr algn="l"/>
          <a:r>
            <a:rPr lang="en-US" dirty="0"/>
            <a:t>How will you fund your education? </a:t>
          </a:r>
        </a:p>
      </dgm:t>
    </dgm:pt>
    <dgm:pt modelId="{64503502-5ADD-4C90-B890-5FCCBB927454}" type="parTrans" cxnId="{1E6BB68F-41D6-4910-97C7-F78A43E9FDC9}">
      <dgm:prSet/>
      <dgm:spPr/>
      <dgm:t>
        <a:bodyPr/>
        <a:lstStyle/>
        <a:p>
          <a:endParaRPr lang="en-US"/>
        </a:p>
      </dgm:t>
    </dgm:pt>
    <dgm:pt modelId="{4E547F1B-A6A0-42C9-A4B7-5E6A350117C1}" type="sibTrans" cxnId="{1E6BB68F-41D6-4910-97C7-F78A43E9FDC9}">
      <dgm:prSet/>
      <dgm:spPr/>
      <dgm:t>
        <a:bodyPr/>
        <a:lstStyle/>
        <a:p>
          <a:endParaRPr lang="en-US"/>
        </a:p>
      </dgm:t>
    </dgm:pt>
    <dgm:pt modelId="{AF37100B-DE0E-430D-8A37-86CF4FF9EF2F}" type="pres">
      <dgm:prSet presAssocID="{73262401-29B0-441A-86C6-A89AD509BDE2}" presName="Name0" presStyleCnt="0">
        <dgm:presLayoutVars>
          <dgm:chMax val="7"/>
          <dgm:chPref val="7"/>
          <dgm:dir/>
        </dgm:presLayoutVars>
      </dgm:prSet>
      <dgm:spPr/>
    </dgm:pt>
    <dgm:pt modelId="{C0C9CCC8-21F1-47A7-871D-5E251A92A1C0}" type="pres">
      <dgm:prSet presAssocID="{73262401-29B0-441A-86C6-A89AD509BDE2}" presName="Name1" presStyleCnt="0"/>
      <dgm:spPr/>
    </dgm:pt>
    <dgm:pt modelId="{7E205D55-0756-4289-9B7B-A5A4310FC666}" type="pres">
      <dgm:prSet presAssocID="{73262401-29B0-441A-86C6-A89AD509BDE2}" presName="cycle" presStyleCnt="0"/>
      <dgm:spPr/>
    </dgm:pt>
    <dgm:pt modelId="{D2F19168-2467-46E2-A11A-86A6419848CE}" type="pres">
      <dgm:prSet presAssocID="{73262401-29B0-441A-86C6-A89AD509BDE2}" presName="srcNode" presStyleLbl="node1" presStyleIdx="0" presStyleCnt="3"/>
      <dgm:spPr/>
    </dgm:pt>
    <dgm:pt modelId="{9AE217B6-A319-4581-96E9-5D3A81249816}" type="pres">
      <dgm:prSet presAssocID="{73262401-29B0-441A-86C6-A89AD509BDE2}" presName="conn" presStyleLbl="parChTrans1D2" presStyleIdx="0" presStyleCnt="1"/>
      <dgm:spPr/>
    </dgm:pt>
    <dgm:pt modelId="{75D73031-6877-4B55-98E6-903889E203DE}" type="pres">
      <dgm:prSet presAssocID="{73262401-29B0-441A-86C6-A89AD509BDE2}" presName="extraNode" presStyleLbl="node1" presStyleIdx="0" presStyleCnt="3"/>
      <dgm:spPr/>
    </dgm:pt>
    <dgm:pt modelId="{FC9CB9B7-B819-4342-A9C7-04CC07A7799F}" type="pres">
      <dgm:prSet presAssocID="{73262401-29B0-441A-86C6-A89AD509BDE2}" presName="dstNode" presStyleLbl="node1" presStyleIdx="0" presStyleCnt="3"/>
      <dgm:spPr/>
    </dgm:pt>
    <dgm:pt modelId="{805AA397-C4DB-4CE6-B0C0-81470D170C2B}" type="pres">
      <dgm:prSet presAssocID="{0F3B35FE-1C28-466D-B8DC-0BD70712F7C4}" presName="text_1" presStyleLbl="node1" presStyleIdx="0" presStyleCnt="3">
        <dgm:presLayoutVars>
          <dgm:bulletEnabled val="1"/>
        </dgm:presLayoutVars>
      </dgm:prSet>
      <dgm:spPr/>
    </dgm:pt>
    <dgm:pt modelId="{FB4CF53A-5C71-4083-9650-940FFC3BA877}" type="pres">
      <dgm:prSet presAssocID="{0F3B35FE-1C28-466D-B8DC-0BD70712F7C4}" presName="accent_1" presStyleCnt="0"/>
      <dgm:spPr/>
    </dgm:pt>
    <dgm:pt modelId="{381F5AD7-A534-4DF3-A331-C8BDCCC9F4FB}" type="pres">
      <dgm:prSet presAssocID="{0F3B35FE-1C28-466D-B8DC-0BD70712F7C4}" presName="accentRepeatNode" presStyleLbl="solidFgAcc1" presStyleIdx="0" presStyleCnt="3" custScaleX="63480" custScaleY="63544" custLinFactNeighborX="-319" custLinFactNeighborY="-1875"/>
      <dgm:spPr/>
    </dgm:pt>
    <dgm:pt modelId="{A07FB686-1781-4CE8-90D9-97AB08EE974C}" type="pres">
      <dgm:prSet presAssocID="{89F8EBAF-CD28-4B76-8C8B-1FE277ACE715}" presName="text_2" presStyleLbl="node1" presStyleIdx="1" presStyleCnt="3" custLinFactNeighborX="1109" custLinFactNeighborY="0">
        <dgm:presLayoutVars>
          <dgm:bulletEnabled val="1"/>
        </dgm:presLayoutVars>
      </dgm:prSet>
      <dgm:spPr/>
    </dgm:pt>
    <dgm:pt modelId="{BAD62DEA-D96D-48D2-9AA8-2A66FAADB731}" type="pres">
      <dgm:prSet presAssocID="{89F8EBAF-CD28-4B76-8C8B-1FE277ACE715}" presName="accent_2" presStyleCnt="0"/>
      <dgm:spPr/>
    </dgm:pt>
    <dgm:pt modelId="{9FC24351-0D89-4543-AE10-8102ED30A444}" type="pres">
      <dgm:prSet presAssocID="{89F8EBAF-CD28-4B76-8C8B-1FE277ACE715}" presName="accentRepeatNode" presStyleLbl="solidFgAcc1" presStyleIdx="1" presStyleCnt="3" custScaleX="54876" custScaleY="55698" custLinFactNeighborX="-21872" custLinFactNeighborY="0"/>
      <dgm:spPr>
        <a:blipFill rotWithShape="0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00" r="-1000"/>
          </a:stretch>
        </a:blipFill>
      </dgm:spPr>
    </dgm:pt>
    <dgm:pt modelId="{578E3B14-ABC3-4FB4-A249-8B2E721FB096}" type="pres">
      <dgm:prSet presAssocID="{4CE01F71-BC74-4613-A306-7E22B8839382}" presName="text_3" presStyleLbl="node1" presStyleIdx="2" presStyleCnt="3">
        <dgm:presLayoutVars>
          <dgm:bulletEnabled val="1"/>
        </dgm:presLayoutVars>
      </dgm:prSet>
      <dgm:spPr/>
    </dgm:pt>
    <dgm:pt modelId="{20206A50-0E1D-4ABF-B20D-3C99BDD41707}" type="pres">
      <dgm:prSet presAssocID="{4CE01F71-BC74-4613-A306-7E22B8839382}" presName="accent_3" presStyleCnt="0"/>
      <dgm:spPr/>
    </dgm:pt>
    <dgm:pt modelId="{290A7397-D703-421F-B3C1-1803D848FE6F}" type="pres">
      <dgm:prSet presAssocID="{4CE01F71-BC74-4613-A306-7E22B8839382}" presName="accentRepeatNode" presStyleLbl="solidFgAcc1" presStyleIdx="2" presStyleCnt="3" custScaleX="51722" custScaleY="55223" custLinFactNeighborX="-16560" custLinFactNeighborY="-2299"/>
      <dgm:spPr>
        <a:blipFill rotWithShape="0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1AA1D335-44C0-4F56-A141-188AA8FDED97}" type="presOf" srcId="{89F8EBAF-CD28-4B76-8C8B-1FE277ACE715}" destId="{A07FB686-1781-4CE8-90D9-97AB08EE974C}" srcOrd="0" destOrd="0" presId="urn:microsoft.com/office/officeart/2008/layout/VerticalCurvedList"/>
    <dgm:cxn modelId="{7624F267-70FA-4214-AD68-A27DE940D5F2}" type="presOf" srcId="{4CE01F71-BC74-4613-A306-7E22B8839382}" destId="{578E3B14-ABC3-4FB4-A249-8B2E721FB096}" srcOrd="0" destOrd="0" presId="urn:microsoft.com/office/officeart/2008/layout/VerticalCurvedList"/>
    <dgm:cxn modelId="{A4E1DD4C-54F2-4BCD-B4F2-D0314B23FBFE}" type="presOf" srcId="{6A349456-41FB-4EB2-A054-45C0BFF2E965}" destId="{9AE217B6-A319-4581-96E9-5D3A81249816}" srcOrd="0" destOrd="0" presId="urn:microsoft.com/office/officeart/2008/layout/VerticalCurvedList"/>
    <dgm:cxn modelId="{2C073572-7FD5-42F6-A78F-0DEF6F74BD19}" srcId="{73262401-29B0-441A-86C6-A89AD509BDE2}" destId="{0F3B35FE-1C28-466D-B8DC-0BD70712F7C4}" srcOrd="0" destOrd="0" parTransId="{E46BE6A2-F72A-4D52-A6FB-2D9E2683AFDE}" sibTransId="{6A349456-41FB-4EB2-A054-45C0BFF2E965}"/>
    <dgm:cxn modelId="{1E6BB68F-41D6-4910-97C7-F78A43E9FDC9}" srcId="{73262401-29B0-441A-86C6-A89AD509BDE2}" destId="{4CE01F71-BC74-4613-A306-7E22B8839382}" srcOrd="2" destOrd="0" parTransId="{64503502-5ADD-4C90-B890-5FCCBB927454}" sibTransId="{4E547F1B-A6A0-42C9-A4B7-5E6A350117C1}"/>
    <dgm:cxn modelId="{F3871294-5C01-4C26-8D3D-35FB5AF92514}" srcId="{73262401-29B0-441A-86C6-A89AD509BDE2}" destId="{89F8EBAF-CD28-4B76-8C8B-1FE277ACE715}" srcOrd="1" destOrd="0" parTransId="{5C744E9D-118F-4EF0-A378-5C0DD4A3B51A}" sibTransId="{6B491D67-C840-4037-8B3D-7B140D09A1C7}"/>
    <dgm:cxn modelId="{4E5C8EAB-CCD1-4A67-A88A-874A88283175}" type="presOf" srcId="{0F3B35FE-1C28-466D-B8DC-0BD70712F7C4}" destId="{805AA397-C4DB-4CE6-B0C0-81470D170C2B}" srcOrd="0" destOrd="0" presId="urn:microsoft.com/office/officeart/2008/layout/VerticalCurvedList"/>
    <dgm:cxn modelId="{998F79BF-EA28-4ED0-A31F-DDE66FA7C4A0}" type="presOf" srcId="{73262401-29B0-441A-86C6-A89AD509BDE2}" destId="{AF37100B-DE0E-430D-8A37-86CF4FF9EF2F}" srcOrd="0" destOrd="0" presId="urn:microsoft.com/office/officeart/2008/layout/VerticalCurvedList"/>
    <dgm:cxn modelId="{8D760604-E2B4-4F44-8035-D1DF4747245D}" type="presParOf" srcId="{AF37100B-DE0E-430D-8A37-86CF4FF9EF2F}" destId="{C0C9CCC8-21F1-47A7-871D-5E251A92A1C0}" srcOrd="0" destOrd="0" presId="urn:microsoft.com/office/officeart/2008/layout/VerticalCurvedList"/>
    <dgm:cxn modelId="{95D56B82-8669-405E-8016-88DD0095285C}" type="presParOf" srcId="{C0C9CCC8-21F1-47A7-871D-5E251A92A1C0}" destId="{7E205D55-0756-4289-9B7B-A5A4310FC666}" srcOrd="0" destOrd="0" presId="urn:microsoft.com/office/officeart/2008/layout/VerticalCurvedList"/>
    <dgm:cxn modelId="{05724F2E-1257-4CC1-9993-DB587C014438}" type="presParOf" srcId="{7E205D55-0756-4289-9B7B-A5A4310FC666}" destId="{D2F19168-2467-46E2-A11A-86A6419848CE}" srcOrd="0" destOrd="0" presId="urn:microsoft.com/office/officeart/2008/layout/VerticalCurvedList"/>
    <dgm:cxn modelId="{DF935356-D351-4F89-A834-51A51646453E}" type="presParOf" srcId="{7E205D55-0756-4289-9B7B-A5A4310FC666}" destId="{9AE217B6-A319-4581-96E9-5D3A81249816}" srcOrd="1" destOrd="0" presId="urn:microsoft.com/office/officeart/2008/layout/VerticalCurvedList"/>
    <dgm:cxn modelId="{040C375B-2093-4087-8CF8-419F8FB1C600}" type="presParOf" srcId="{7E205D55-0756-4289-9B7B-A5A4310FC666}" destId="{75D73031-6877-4B55-98E6-903889E203DE}" srcOrd="2" destOrd="0" presId="urn:microsoft.com/office/officeart/2008/layout/VerticalCurvedList"/>
    <dgm:cxn modelId="{EFD78CDC-D5D6-4AB3-8FAC-195627F572C6}" type="presParOf" srcId="{7E205D55-0756-4289-9B7B-A5A4310FC666}" destId="{FC9CB9B7-B819-4342-A9C7-04CC07A7799F}" srcOrd="3" destOrd="0" presId="urn:microsoft.com/office/officeart/2008/layout/VerticalCurvedList"/>
    <dgm:cxn modelId="{471B3F08-7ABB-4C04-848C-11C263EAFE47}" type="presParOf" srcId="{C0C9CCC8-21F1-47A7-871D-5E251A92A1C0}" destId="{805AA397-C4DB-4CE6-B0C0-81470D170C2B}" srcOrd="1" destOrd="0" presId="urn:microsoft.com/office/officeart/2008/layout/VerticalCurvedList"/>
    <dgm:cxn modelId="{71EE2CE2-F09C-4055-B8C5-E7AE6ED91B59}" type="presParOf" srcId="{C0C9CCC8-21F1-47A7-871D-5E251A92A1C0}" destId="{FB4CF53A-5C71-4083-9650-940FFC3BA877}" srcOrd="2" destOrd="0" presId="urn:microsoft.com/office/officeart/2008/layout/VerticalCurvedList"/>
    <dgm:cxn modelId="{39A602BE-63B3-4B62-8928-C9103BED259D}" type="presParOf" srcId="{FB4CF53A-5C71-4083-9650-940FFC3BA877}" destId="{381F5AD7-A534-4DF3-A331-C8BDCCC9F4FB}" srcOrd="0" destOrd="0" presId="urn:microsoft.com/office/officeart/2008/layout/VerticalCurvedList"/>
    <dgm:cxn modelId="{DAF8EFDB-6909-420B-9FC9-280369446EB4}" type="presParOf" srcId="{C0C9CCC8-21F1-47A7-871D-5E251A92A1C0}" destId="{A07FB686-1781-4CE8-90D9-97AB08EE974C}" srcOrd="3" destOrd="0" presId="urn:microsoft.com/office/officeart/2008/layout/VerticalCurvedList"/>
    <dgm:cxn modelId="{7A6FC402-B4D7-488D-B085-4E123863E3F6}" type="presParOf" srcId="{C0C9CCC8-21F1-47A7-871D-5E251A92A1C0}" destId="{BAD62DEA-D96D-48D2-9AA8-2A66FAADB731}" srcOrd="4" destOrd="0" presId="urn:microsoft.com/office/officeart/2008/layout/VerticalCurvedList"/>
    <dgm:cxn modelId="{5EF6740B-F3D9-4C37-A545-1EF4CC2E9DD3}" type="presParOf" srcId="{BAD62DEA-D96D-48D2-9AA8-2A66FAADB731}" destId="{9FC24351-0D89-4543-AE10-8102ED30A444}" srcOrd="0" destOrd="0" presId="urn:microsoft.com/office/officeart/2008/layout/VerticalCurvedList"/>
    <dgm:cxn modelId="{1671E85F-76E0-481C-8412-0FC638FC1235}" type="presParOf" srcId="{C0C9CCC8-21F1-47A7-871D-5E251A92A1C0}" destId="{578E3B14-ABC3-4FB4-A249-8B2E721FB096}" srcOrd="5" destOrd="0" presId="urn:microsoft.com/office/officeart/2008/layout/VerticalCurvedList"/>
    <dgm:cxn modelId="{51D9D4FE-C33F-4E43-9D5C-22B831377208}" type="presParOf" srcId="{C0C9CCC8-21F1-47A7-871D-5E251A92A1C0}" destId="{20206A50-0E1D-4ABF-B20D-3C99BDD41707}" srcOrd="6" destOrd="0" presId="urn:microsoft.com/office/officeart/2008/layout/VerticalCurvedList"/>
    <dgm:cxn modelId="{0B682DEB-ACD6-4EDE-ACBB-C2CE94C122C6}" type="presParOf" srcId="{20206A50-0E1D-4ABF-B20D-3C99BDD41707}" destId="{290A7397-D703-421F-B3C1-1803D848F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144357-CD6E-4B4B-9014-150F731F926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72DA4-2ECD-4669-BFD2-E6F1DCC018E7}">
      <dgm:prSet phldrT="[Text]" phldr="0"/>
      <dgm:spPr/>
      <dgm:t>
        <a:bodyPr/>
        <a:lstStyle/>
        <a:p>
          <a:r>
            <a:rPr lang="en-US" dirty="0"/>
            <a:t>12 hours minimum</a:t>
          </a:r>
        </a:p>
      </dgm:t>
    </dgm:pt>
    <dgm:pt modelId="{480152C9-DCE7-43EF-BB14-0D7CA896FBC5}" type="parTrans" cxnId="{75C6724A-41E3-4837-A39B-24454D531BF7}">
      <dgm:prSet/>
      <dgm:spPr/>
      <dgm:t>
        <a:bodyPr/>
        <a:lstStyle/>
        <a:p>
          <a:endParaRPr lang="en-US"/>
        </a:p>
      </dgm:t>
    </dgm:pt>
    <dgm:pt modelId="{D15B9674-6B15-4AB5-BC73-2FF7C892A821}" type="sibTrans" cxnId="{75C6724A-41E3-4837-A39B-24454D531BF7}">
      <dgm:prSet/>
      <dgm:spPr/>
      <dgm:t>
        <a:bodyPr/>
        <a:lstStyle/>
        <a:p>
          <a:endParaRPr lang="en-US"/>
        </a:p>
      </dgm:t>
    </dgm:pt>
    <dgm:pt modelId="{22AB8429-D1A9-409D-885C-4CE99AB28B3D}">
      <dgm:prSet phldrT="[Text]" phldr="0"/>
      <dgm:spPr/>
      <dgm:t>
        <a:bodyPr/>
        <a:lstStyle/>
        <a:p>
          <a:r>
            <a:rPr lang="en-US" dirty="0"/>
            <a:t>9 on-ground</a:t>
          </a:r>
        </a:p>
      </dgm:t>
    </dgm:pt>
    <dgm:pt modelId="{3A17AA9A-F1DE-4ABB-844A-6A27AEDF3A77}" type="parTrans" cxnId="{85588A7F-E787-4B6B-874F-69D329F50BCF}">
      <dgm:prSet/>
      <dgm:spPr/>
      <dgm:t>
        <a:bodyPr/>
        <a:lstStyle/>
        <a:p>
          <a:endParaRPr lang="en-US"/>
        </a:p>
      </dgm:t>
    </dgm:pt>
    <dgm:pt modelId="{BF16398A-6D66-4EE4-8B1F-725A24458821}" type="sibTrans" cxnId="{85588A7F-E787-4B6B-874F-69D329F50BCF}">
      <dgm:prSet/>
      <dgm:spPr/>
      <dgm:t>
        <a:bodyPr/>
        <a:lstStyle/>
        <a:p>
          <a:endParaRPr lang="en-US"/>
        </a:p>
      </dgm:t>
    </dgm:pt>
    <dgm:pt modelId="{0774EAB4-2A3F-44C6-AD90-AF814984AFAB}">
      <dgm:prSet phldrT="[Text]" phldr="0"/>
      <dgm:spPr/>
      <dgm:t>
        <a:bodyPr/>
        <a:lstStyle/>
        <a:p>
          <a:r>
            <a:rPr lang="en-US" dirty="0"/>
            <a:t>3 online</a:t>
          </a:r>
        </a:p>
      </dgm:t>
    </dgm:pt>
    <dgm:pt modelId="{FDCFD687-5E44-4173-BE50-EC39D729B50A}" type="parTrans" cxnId="{CA3C5C15-3376-4CE1-8D2F-9E953FD41EBC}">
      <dgm:prSet/>
      <dgm:spPr/>
      <dgm:t>
        <a:bodyPr/>
        <a:lstStyle/>
        <a:p>
          <a:endParaRPr lang="en-US"/>
        </a:p>
      </dgm:t>
    </dgm:pt>
    <dgm:pt modelId="{30391B98-6B56-413E-B9BC-371E31BD6DA7}" type="sibTrans" cxnId="{CA3C5C15-3376-4CE1-8D2F-9E953FD41EBC}">
      <dgm:prSet/>
      <dgm:spPr/>
      <dgm:t>
        <a:bodyPr/>
        <a:lstStyle/>
        <a:p>
          <a:endParaRPr lang="en-US"/>
        </a:p>
      </dgm:t>
    </dgm:pt>
    <dgm:pt modelId="{35B84E1F-6E93-4729-9CDC-9F3966ACE059}">
      <dgm:prSet phldrT="[Text]" phldr="0"/>
      <dgm:spPr/>
      <dgm:t>
        <a:bodyPr/>
        <a:lstStyle/>
        <a:p>
          <a:r>
            <a:rPr lang="en-US" dirty="0"/>
            <a:t>Minimum 2.0 GPA</a:t>
          </a:r>
        </a:p>
      </dgm:t>
    </dgm:pt>
    <dgm:pt modelId="{0635F84F-9D3A-4BD5-A076-B1DC10F68855}" type="parTrans" cxnId="{F47F4BA4-BEA6-4F0F-97AC-5BE78005DE34}">
      <dgm:prSet/>
      <dgm:spPr/>
      <dgm:t>
        <a:bodyPr/>
        <a:lstStyle/>
        <a:p>
          <a:endParaRPr lang="en-US"/>
        </a:p>
      </dgm:t>
    </dgm:pt>
    <dgm:pt modelId="{74CEA81E-4A6B-4829-B693-22E71CDA3A69}" type="sibTrans" cxnId="{F47F4BA4-BEA6-4F0F-97AC-5BE78005DE34}">
      <dgm:prSet/>
      <dgm:spPr/>
      <dgm:t>
        <a:bodyPr/>
        <a:lstStyle/>
        <a:p>
          <a:endParaRPr lang="en-US"/>
        </a:p>
      </dgm:t>
    </dgm:pt>
    <dgm:pt modelId="{EC96C816-5BF6-4A63-BB37-7FAD110EA195}" type="pres">
      <dgm:prSet presAssocID="{DA144357-CD6E-4B4B-9014-150F731F9269}" presName="matrix" presStyleCnt="0">
        <dgm:presLayoutVars>
          <dgm:chMax val="1"/>
          <dgm:dir/>
          <dgm:resizeHandles val="exact"/>
        </dgm:presLayoutVars>
      </dgm:prSet>
      <dgm:spPr/>
    </dgm:pt>
    <dgm:pt modelId="{AA9D2F63-922A-4844-8B1A-7C23A3A15D31}" type="pres">
      <dgm:prSet presAssocID="{DA144357-CD6E-4B4B-9014-150F731F9269}" presName="axisShape" presStyleLbl="bgShp" presStyleIdx="0" presStyleCnt="1"/>
      <dgm:spPr/>
    </dgm:pt>
    <dgm:pt modelId="{7AE19D33-D068-40D9-B5B1-C9F8DD4E927E}" type="pres">
      <dgm:prSet presAssocID="{DA144357-CD6E-4B4B-9014-150F731F926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89BA55-40C8-4D70-9D68-B2B168087082}" type="pres">
      <dgm:prSet presAssocID="{DA144357-CD6E-4B4B-9014-150F731F926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66C76A-96FF-442E-99B3-293FFAC411A4}" type="pres">
      <dgm:prSet presAssocID="{DA144357-CD6E-4B4B-9014-150F731F926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D6E11E-A5CB-4D4C-B4FE-CDB90FDCE2E4}" type="pres">
      <dgm:prSet presAssocID="{DA144357-CD6E-4B4B-9014-150F731F926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9CD6608-700E-4A77-AFCC-1A59E3F46283}" type="presOf" srcId="{9B472DA4-2ECD-4669-BFD2-E6F1DCC018E7}" destId="{7AE19D33-D068-40D9-B5B1-C9F8DD4E927E}" srcOrd="0" destOrd="0" presId="urn:microsoft.com/office/officeart/2005/8/layout/matrix2"/>
    <dgm:cxn modelId="{CA3C5C15-3376-4CE1-8D2F-9E953FD41EBC}" srcId="{DA144357-CD6E-4B4B-9014-150F731F9269}" destId="{0774EAB4-2A3F-44C6-AD90-AF814984AFAB}" srcOrd="2" destOrd="0" parTransId="{FDCFD687-5E44-4173-BE50-EC39D729B50A}" sibTransId="{30391B98-6B56-413E-B9BC-371E31BD6DA7}"/>
    <dgm:cxn modelId="{75C6724A-41E3-4837-A39B-24454D531BF7}" srcId="{DA144357-CD6E-4B4B-9014-150F731F9269}" destId="{9B472DA4-2ECD-4669-BFD2-E6F1DCC018E7}" srcOrd="0" destOrd="0" parTransId="{480152C9-DCE7-43EF-BB14-0D7CA896FBC5}" sibTransId="{D15B9674-6B15-4AB5-BC73-2FF7C892A821}"/>
    <dgm:cxn modelId="{2F7BD86B-D54A-4111-88C0-D2BEF24487F9}" type="presOf" srcId="{22AB8429-D1A9-409D-885C-4CE99AB28B3D}" destId="{1D89BA55-40C8-4D70-9D68-B2B168087082}" srcOrd="0" destOrd="0" presId="urn:microsoft.com/office/officeart/2005/8/layout/matrix2"/>
    <dgm:cxn modelId="{85588A7F-E787-4B6B-874F-69D329F50BCF}" srcId="{DA144357-CD6E-4B4B-9014-150F731F9269}" destId="{22AB8429-D1A9-409D-885C-4CE99AB28B3D}" srcOrd="1" destOrd="0" parTransId="{3A17AA9A-F1DE-4ABB-844A-6A27AEDF3A77}" sibTransId="{BF16398A-6D66-4EE4-8B1F-725A24458821}"/>
    <dgm:cxn modelId="{F47F4BA4-BEA6-4F0F-97AC-5BE78005DE34}" srcId="{DA144357-CD6E-4B4B-9014-150F731F9269}" destId="{35B84E1F-6E93-4729-9CDC-9F3966ACE059}" srcOrd="3" destOrd="0" parTransId="{0635F84F-9D3A-4BD5-A076-B1DC10F68855}" sibTransId="{74CEA81E-4A6B-4829-B693-22E71CDA3A69}"/>
    <dgm:cxn modelId="{45DB54BE-0A42-4EE2-8BD8-0E4D0534CCE5}" type="presOf" srcId="{0774EAB4-2A3F-44C6-AD90-AF814984AFAB}" destId="{2666C76A-96FF-442E-99B3-293FFAC411A4}" srcOrd="0" destOrd="0" presId="urn:microsoft.com/office/officeart/2005/8/layout/matrix2"/>
    <dgm:cxn modelId="{EC9ED5C5-EB58-4E51-AC2A-3324FA108512}" type="presOf" srcId="{DA144357-CD6E-4B4B-9014-150F731F9269}" destId="{EC96C816-5BF6-4A63-BB37-7FAD110EA195}" srcOrd="0" destOrd="0" presId="urn:microsoft.com/office/officeart/2005/8/layout/matrix2"/>
    <dgm:cxn modelId="{816C5DCD-A2E9-4ED1-B1E3-CA1F74B826D4}" type="presOf" srcId="{35B84E1F-6E93-4729-9CDC-9F3966ACE059}" destId="{86D6E11E-A5CB-4D4C-B4FE-CDB90FDCE2E4}" srcOrd="0" destOrd="0" presId="urn:microsoft.com/office/officeart/2005/8/layout/matrix2"/>
    <dgm:cxn modelId="{2ED6CB58-A4E0-42A0-A8CC-59FB7F445609}" type="presParOf" srcId="{EC96C816-5BF6-4A63-BB37-7FAD110EA195}" destId="{AA9D2F63-922A-4844-8B1A-7C23A3A15D31}" srcOrd="0" destOrd="0" presId="urn:microsoft.com/office/officeart/2005/8/layout/matrix2"/>
    <dgm:cxn modelId="{E103F14A-0B46-46F6-BAFE-D912E230698F}" type="presParOf" srcId="{EC96C816-5BF6-4A63-BB37-7FAD110EA195}" destId="{7AE19D33-D068-40D9-B5B1-C9F8DD4E927E}" srcOrd="1" destOrd="0" presId="urn:microsoft.com/office/officeart/2005/8/layout/matrix2"/>
    <dgm:cxn modelId="{6C8A740F-69FB-4A43-B8AB-98BEAB823546}" type="presParOf" srcId="{EC96C816-5BF6-4A63-BB37-7FAD110EA195}" destId="{1D89BA55-40C8-4D70-9D68-B2B168087082}" srcOrd="2" destOrd="0" presId="urn:microsoft.com/office/officeart/2005/8/layout/matrix2"/>
    <dgm:cxn modelId="{5F6568F1-AA14-4A5C-A97F-B1B33EE1444E}" type="presParOf" srcId="{EC96C816-5BF6-4A63-BB37-7FAD110EA195}" destId="{2666C76A-96FF-442E-99B3-293FFAC411A4}" srcOrd="3" destOrd="0" presId="urn:microsoft.com/office/officeart/2005/8/layout/matrix2"/>
    <dgm:cxn modelId="{75A42494-9E77-4280-9E0C-D2EC67358EAB}" type="presParOf" srcId="{EC96C816-5BF6-4A63-BB37-7FAD110EA195}" destId="{86D6E11E-A5CB-4D4C-B4FE-CDB90FDCE2E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66DEC-792C-440E-8059-1A43592DB92E}">
      <dsp:nvSpPr>
        <dsp:cNvPr id="0" name=""/>
        <dsp:cNvSpPr/>
      </dsp:nvSpPr>
      <dsp:spPr>
        <a:xfrm rot="16200000">
          <a:off x="651875" y="765865"/>
          <a:ext cx="3734972" cy="38869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/>
              </a:solidFill>
            </a:rPr>
            <a:t>SEVIS – Student and Exchange Visitor Information Program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 online database that stores student I-20s (F students) and DS-2019s (J students). Updated regularly by the Designated School Officer.</a:t>
          </a:r>
        </a:p>
      </dsp:txBody>
      <dsp:txXfrm rot="5400000">
        <a:off x="758261" y="1024198"/>
        <a:ext cx="3704561" cy="3370254"/>
      </dsp:txXfrm>
    </dsp:sp>
    <dsp:sp modelId="{EE19A70C-7994-4488-8B0B-9405F99FFD70}">
      <dsp:nvSpPr>
        <dsp:cNvPr id="0" name=""/>
        <dsp:cNvSpPr/>
      </dsp:nvSpPr>
      <dsp:spPr>
        <a:xfrm rot="5400000">
          <a:off x="5248260" y="552285"/>
          <a:ext cx="3733787" cy="43140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/>
              </a:solidFill>
            </a:rPr>
            <a:t>USCIS – United States Citizenship and Immigration Services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federal agency that manages the nation’s lawful immigration system. </a:t>
          </a:r>
        </a:p>
      </dsp:txBody>
      <dsp:txXfrm rot="-5400000">
        <a:off x="4958114" y="1024733"/>
        <a:ext cx="4131780" cy="3369185"/>
      </dsp:txXfrm>
    </dsp:sp>
    <dsp:sp modelId="{54451D43-C80C-46E1-B1D5-7C7D6A32CB52}">
      <dsp:nvSpPr>
        <dsp:cNvPr id="0" name=""/>
        <dsp:cNvSpPr/>
      </dsp:nvSpPr>
      <dsp:spPr>
        <a:xfrm>
          <a:off x="3688541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CEE46-00B1-4851-9D68-11F232D45EA4}">
      <dsp:nvSpPr>
        <dsp:cNvPr id="0" name=""/>
        <dsp:cNvSpPr/>
      </dsp:nvSpPr>
      <dsp:spPr>
        <a:xfrm rot="10800000">
          <a:off x="3688541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D2F63-922A-4844-8B1A-7C23A3A15D31}">
      <dsp:nvSpPr>
        <dsp:cNvPr id="0" name=""/>
        <dsp:cNvSpPr/>
      </dsp:nvSpPr>
      <dsp:spPr>
        <a:xfrm>
          <a:off x="241299" y="0"/>
          <a:ext cx="4127501" cy="41275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19D33-D068-40D9-B5B1-C9F8DD4E927E}">
      <dsp:nvSpPr>
        <dsp:cNvPr id="0" name=""/>
        <dsp:cNvSpPr/>
      </dsp:nvSpPr>
      <dsp:spPr>
        <a:xfrm>
          <a:off x="509587" y="268287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9 hours minimum</a:t>
          </a:r>
        </a:p>
      </dsp:txBody>
      <dsp:txXfrm>
        <a:off x="590182" y="348882"/>
        <a:ext cx="1489810" cy="1489810"/>
      </dsp:txXfrm>
    </dsp:sp>
    <dsp:sp modelId="{1D89BA55-40C8-4D70-9D68-B2B168087082}">
      <dsp:nvSpPr>
        <dsp:cNvPr id="0" name=""/>
        <dsp:cNvSpPr/>
      </dsp:nvSpPr>
      <dsp:spPr>
        <a:xfrm>
          <a:off x="2462208" y="260346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 on-ground</a:t>
          </a:r>
        </a:p>
      </dsp:txBody>
      <dsp:txXfrm>
        <a:off x="2542803" y="340941"/>
        <a:ext cx="1489810" cy="1489810"/>
      </dsp:txXfrm>
    </dsp:sp>
    <dsp:sp modelId="{2666C76A-96FF-442E-99B3-293FFAC411A4}">
      <dsp:nvSpPr>
        <dsp:cNvPr id="0" name=""/>
        <dsp:cNvSpPr/>
      </dsp:nvSpPr>
      <dsp:spPr>
        <a:xfrm>
          <a:off x="509587" y="2208213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 online</a:t>
          </a:r>
        </a:p>
      </dsp:txBody>
      <dsp:txXfrm>
        <a:off x="590182" y="2288808"/>
        <a:ext cx="1489810" cy="1489810"/>
      </dsp:txXfrm>
    </dsp:sp>
    <dsp:sp modelId="{86D6E11E-A5CB-4D4C-B4FE-CDB90FDCE2E4}">
      <dsp:nvSpPr>
        <dsp:cNvPr id="0" name=""/>
        <dsp:cNvSpPr/>
      </dsp:nvSpPr>
      <dsp:spPr>
        <a:xfrm>
          <a:off x="2449512" y="2208213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Minimum 3.0 GPA</a:t>
          </a:r>
        </a:p>
      </dsp:txBody>
      <dsp:txXfrm>
        <a:off x="2530107" y="2288808"/>
        <a:ext cx="1489810" cy="14898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0092A-647C-46BD-8449-8B5B6BBC1036}">
      <dsp:nvSpPr>
        <dsp:cNvPr id="0" name=""/>
        <dsp:cNvSpPr/>
      </dsp:nvSpPr>
      <dsp:spPr>
        <a:xfrm>
          <a:off x="5247" y="1628087"/>
          <a:ext cx="2621867" cy="216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300" kern="1200" dirty="0"/>
            <a:t> Must be valid 6 months into the future</a:t>
          </a:r>
        </a:p>
      </dsp:txBody>
      <dsp:txXfrm>
        <a:off x="55012" y="1677852"/>
        <a:ext cx="2522337" cy="1599571"/>
      </dsp:txXfrm>
    </dsp:sp>
    <dsp:sp modelId="{ACD1295F-1B4A-4599-BB86-292348CB5A10}">
      <dsp:nvSpPr>
        <dsp:cNvPr id="0" name=""/>
        <dsp:cNvSpPr/>
      </dsp:nvSpPr>
      <dsp:spPr>
        <a:xfrm>
          <a:off x="1492702" y="2193531"/>
          <a:ext cx="2816968" cy="2816968"/>
        </a:xfrm>
        <a:prstGeom prst="leftCircularArrow">
          <a:avLst>
            <a:gd name="adj1" fmla="val 2892"/>
            <a:gd name="adj2" fmla="val 353692"/>
            <a:gd name="adj3" fmla="val 2129202"/>
            <a:gd name="adj4" fmla="val 9024489"/>
            <a:gd name="adj5" fmla="val 33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5051C-9087-49FC-8979-2BBB779EEE5A}">
      <dsp:nvSpPr>
        <dsp:cNvPr id="0" name=""/>
        <dsp:cNvSpPr/>
      </dsp:nvSpPr>
      <dsp:spPr>
        <a:xfrm>
          <a:off x="587884" y="3327188"/>
          <a:ext cx="2330549" cy="92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Passport</a:t>
          </a:r>
        </a:p>
      </dsp:txBody>
      <dsp:txXfrm>
        <a:off x="615029" y="3354333"/>
        <a:ext cx="2276259" cy="872492"/>
      </dsp:txXfrm>
    </dsp:sp>
    <dsp:sp modelId="{0B462E6E-992E-4011-B5B7-E0BCCEE72C2F}">
      <dsp:nvSpPr>
        <dsp:cNvPr id="0" name=""/>
        <dsp:cNvSpPr/>
      </dsp:nvSpPr>
      <dsp:spPr>
        <a:xfrm>
          <a:off x="3306353" y="1628087"/>
          <a:ext cx="2621867" cy="216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300" kern="1200" dirty="0"/>
            <a:t>Current Bank statement $36500 or more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300" kern="1200" dirty="0"/>
            <a:t>Financial Affidavit</a:t>
          </a:r>
        </a:p>
      </dsp:txBody>
      <dsp:txXfrm>
        <a:off x="3356118" y="2141243"/>
        <a:ext cx="2522337" cy="1599571"/>
      </dsp:txXfrm>
    </dsp:sp>
    <dsp:sp modelId="{B8F5C172-C7B7-4438-B79F-35307AE587A8}">
      <dsp:nvSpPr>
        <dsp:cNvPr id="0" name=""/>
        <dsp:cNvSpPr/>
      </dsp:nvSpPr>
      <dsp:spPr>
        <a:xfrm>
          <a:off x="4776842" y="342324"/>
          <a:ext cx="3077119" cy="3077119"/>
        </a:xfrm>
        <a:prstGeom prst="circularArrow">
          <a:avLst>
            <a:gd name="adj1" fmla="val 2647"/>
            <a:gd name="adj2" fmla="val 321945"/>
            <a:gd name="adj3" fmla="val 19502544"/>
            <a:gd name="adj4" fmla="val 12575511"/>
            <a:gd name="adj5" fmla="val 308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F6848-C7B1-4041-9084-565DE22DD8DD}">
      <dsp:nvSpPr>
        <dsp:cNvPr id="0" name=""/>
        <dsp:cNvSpPr/>
      </dsp:nvSpPr>
      <dsp:spPr>
        <a:xfrm>
          <a:off x="3888990" y="1164695"/>
          <a:ext cx="2330549" cy="92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Submit Financial Documents</a:t>
          </a:r>
        </a:p>
      </dsp:txBody>
      <dsp:txXfrm>
        <a:off x="3916135" y="1191840"/>
        <a:ext cx="2276259" cy="872492"/>
      </dsp:txXfrm>
    </dsp:sp>
    <dsp:sp modelId="{906268C0-147E-4074-8880-D5CC04ECEF7F}">
      <dsp:nvSpPr>
        <dsp:cNvPr id="0" name=""/>
        <dsp:cNvSpPr/>
      </dsp:nvSpPr>
      <dsp:spPr>
        <a:xfrm>
          <a:off x="6542358" y="1628087"/>
          <a:ext cx="2621867" cy="216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300" kern="1200" dirty="0"/>
            <a:t>I-20 will be issued and emailed to you</a:t>
          </a:r>
        </a:p>
      </dsp:txBody>
      <dsp:txXfrm>
        <a:off x="6592123" y="1677852"/>
        <a:ext cx="2522337" cy="1599571"/>
      </dsp:txXfrm>
    </dsp:sp>
    <dsp:sp modelId="{CE10E867-8F3D-459E-A58C-8035305B9DD9}">
      <dsp:nvSpPr>
        <dsp:cNvPr id="0" name=""/>
        <dsp:cNvSpPr/>
      </dsp:nvSpPr>
      <dsp:spPr>
        <a:xfrm>
          <a:off x="7190096" y="3327188"/>
          <a:ext cx="2330549" cy="92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I-20</a:t>
          </a:r>
        </a:p>
      </dsp:txBody>
      <dsp:txXfrm>
        <a:off x="7217241" y="3354333"/>
        <a:ext cx="2276259" cy="872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27556-0CB6-4A79-8F43-35D29445464C}">
      <dsp:nvSpPr>
        <dsp:cNvPr id="0" name=""/>
        <dsp:cNvSpPr/>
      </dsp:nvSpPr>
      <dsp:spPr>
        <a:xfrm>
          <a:off x="602682" y="2928"/>
          <a:ext cx="2232779" cy="1339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SEVIS ID Number </a:t>
          </a:r>
        </a:p>
      </dsp:txBody>
      <dsp:txXfrm>
        <a:off x="602682" y="2928"/>
        <a:ext cx="2232779" cy="1339667"/>
      </dsp:txXfrm>
    </dsp:sp>
    <dsp:sp modelId="{CF27AAA8-AA84-4A85-9057-AAD253AEA18E}">
      <dsp:nvSpPr>
        <dsp:cNvPr id="0" name=""/>
        <dsp:cNvSpPr/>
      </dsp:nvSpPr>
      <dsp:spPr>
        <a:xfrm>
          <a:off x="602682" y="1565874"/>
          <a:ext cx="2232779" cy="1339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Basic Student Information</a:t>
          </a:r>
        </a:p>
      </dsp:txBody>
      <dsp:txXfrm>
        <a:off x="602682" y="1565874"/>
        <a:ext cx="2232779" cy="1339667"/>
      </dsp:txXfrm>
    </dsp:sp>
    <dsp:sp modelId="{8392CEEE-7837-4E78-AB1B-6CB5F8F81028}">
      <dsp:nvSpPr>
        <dsp:cNvPr id="0" name=""/>
        <dsp:cNvSpPr/>
      </dsp:nvSpPr>
      <dsp:spPr>
        <a:xfrm>
          <a:off x="602682" y="3128819"/>
          <a:ext cx="2232779" cy="13396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School Information </a:t>
          </a:r>
        </a:p>
      </dsp:txBody>
      <dsp:txXfrm>
        <a:off x="602682" y="3128819"/>
        <a:ext cx="2232779" cy="1339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A8735-44EF-48A6-80B4-DFB79C3B0363}">
      <dsp:nvSpPr>
        <dsp:cNvPr id="0" name=""/>
        <dsp:cNvSpPr/>
      </dsp:nvSpPr>
      <dsp:spPr>
        <a:xfrm>
          <a:off x="862421" y="1280"/>
          <a:ext cx="2244234" cy="134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Level and Major </a:t>
          </a:r>
          <a:r>
            <a:rPr lang="en-US" sz="2000" kern="1200" dirty="0"/>
            <a:t>of Study*</a:t>
          </a:r>
        </a:p>
      </dsp:txBody>
      <dsp:txXfrm>
        <a:off x="862421" y="1280"/>
        <a:ext cx="2244234" cy="1346540"/>
      </dsp:txXfrm>
    </dsp:sp>
    <dsp:sp modelId="{3E80F500-A277-4EC8-A382-A852DD5B9409}">
      <dsp:nvSpPr>
        <dsp:cNvPr id="0" name=""/>
        <dsp:cNvSpPr/>
      </dsp:nvSpPr>
      <dsp:spPr>
        <a:xfrm>
          <a:off x="862421" y="1572245"/>
          <a:ext cx="2244234" cy="134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Program Start/End Date </a:t>
          </a:r>
        </a:p>
      </dsp:txBody>
      <dsp:txXfrm>
        <a:off x="862421" y="1572245"/>
        <a:ext cx="2244234" cy="1346540"/>
      </dsp:txXfrm>
    </dsp:sp>
    <dsp:sp modelId="{42CC2912-D8E6-46F9-8541-1FFC9E348B4F}">
      <dsp:nvSpPr>
        <dsp:cNvPr id="0" name=""/>
        <dsp:cNvSpPr/>
      </dsp:nvSpPr>
      <dsp:spPr>
        <a:xfrm>
          <a:off x="862421" y="3143209"/>
          <a:ext cx="2244234" cy="1346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Financials</a:t>
          </a:r>
        </a:p>
      </dsp:txBody>
      <dsp:txXfrm>
        <a:off x="862421" y="3143209"/>
        <a:ext cx="2244234" cy="1346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03FB8-F59E-404E-B499-6B428B7D49DD}">
      <dsp:nvSpPr>
        <dsp:cNvPr id="0" name=""/>
        <dsp:cNvSpPr/>
      </dsp:nvSpPr>
      <dsp:spPr>
        <a:xfrm>
          <a:off x="1054397" y="1102"/>
          <a:ext cx="1923709" cy="1154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School Attestation </a:t>
          </a:r>
        </a:p>
      </dsp:txBody>
      <dsp:txXfrm>
        <a:off x="1054397" y="1102"/>
        <a:ext cx="1923709" cy="1154225"/>
      </dsp:txXfrm>
    </dsp:sp>
    <dsp:sp modelId="{FFF7683E-48E1-4118-98DE-5DB69844BE07}">
      <dsp:nvSpPr>
        <dsp:cNvPr id="0" name=""/>
        <dsp:cNvSpPr/>
      </dsp:nvSpPr>
      <dsp:spPr>
        <a:xfrm>
          <a:off x="1054397" y="1347699"/>
          <a:ext cx="1923709" cy="1154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Student Attestation</a:t>
          </a:r>
        </a:p>
      </dsp:txBody>
      <dsp:txXfrm>
        <a:off x="1054397" y="1347699"/>
        <a:ext cx="1923709" cy="1154225"/>
      </dsp:txXfrm>
    </dsp:sp>
    <dsp:sp modelId="{DDEE66DC-2E68-4FD8-A86E-090D1A765DA4}">
      <dsp:nvSpPr>
        <dsp:cNvPr id="0" name=""/>
        <dsp:cNvSpPr/>
      </dsp:nvSpPr>
      <dsp:spPr>
        <a:xfrm>
          <a:off x="1054397" y="2694295"/>
          <a:ext cx="1923709" cy="11542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Read Page 3!!</a:t>
          </a:r>
        </a:p>
      </dsp:txBody>
      <dsp:txXfrm>
        <a:off x="1054397" y="2694295"/>
        <a:ext cx="1923709" cy="11542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8A7FD-FF5F-4CE9-92ED-F437A8B58C69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4817C-A65A-41DB-BD93-C2B5CD40D066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Pay the SEVIS 901 fee of $350 </a:t>
          </a:r>
        </a:p>
      </dsp:txBody>
      <dsp:txXfrm>
        <a:off x="114538" y="1731407"/>
        <a:ext cx="2404586" cy="1955852"/>
      </dsp:txXfrm>
    </dsp:sp>
    <dsp:sp modelId="{6B31BB02-3457-4109-9645-CF3531FB5B8D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Complete the DS-160 application</a:t>
          </a:r>
        </a:p>
      </dsp:txBody>
      <dsp:txXfrm>
        <a:off x="2861706" y="1731407"/>
        <a:ext cx="2404586" cy="1955852"/>
      </dsp:txXfrm>
    </dsp:sp>
    <dsp:sp modelId="{4CF9594F-F379-4F42-A235-1396FCE34F55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Schedule visa interview</a:t>
          </a:r>
        </a:p>
      </dsp:txBody>
      <dsp:txXfrm>
        <a:off x="5608875" y="1731407"/>
        <a:ext cx="2404586" cy="19558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D53AF-A4F5-4CE6-8C4A-F319CEBFADAA}">
      <dsp:nvSpPr>
        <dsp:cNvPr id="0" name=""/>
        <dsp:cNvSpPr/>
      </dsp:nvSpPr>
      <dsp:spPr>
        <a:xfrm>
          <a:off x="0" y="3689519"/>
          <a:ext cx="7702843" cy="121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Financial Documents</a:t>
          </a:r>
        </a:p>
      </dsp:txBody>
      <dsp:txXfrm>
        <a:off x="0" y="3689519"/>
        <a:ext cx="7702843" cy="653887"/>
      </dsp:txXfrm>
    </dsp:sp>
    <dsp:sp modelId="{7F2C84DF-6A1C-4FE5-A404-D444240A0F4D}">
      <dsp:nvSpPr>
        <dsp:cNvPr id="0" name=""/>
        <dsp:cNvSpPr/>
      </dsp:nvSpPr>
      <dsp:spPr>
        <a:xfrm>
          <a:off x="1" y="4212831"/>
          <a:ext cx="7616336" cy="771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Bank Statement, Graduate Assistant </a:t>
          </a:r>
          <a:r>
            <a:rPr lang="en-US" sz="2800" kern="1200"/>
            <a:t>offer letter</a:t>
          </a:r>
          <a:endParaRPr lang="en-US" sz="2800" kern="1200" dirty="0"/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Scholarship offer letter</a:t>
          </a:r>
        </a:p>
      </dsp:txBody>
      <dsp:txXfrm>
        <a:off x="1" y="4212831"/>
        <a:ext cx="7616336" cy="771950"/>
      </dsp:txXfrm>
    </dsp:sp>
    <dsp:sp modelId="{72B9DD43-D697-4A28-B574-07FDAE6A8686}">
      <dsp:nvSpPr>
        <dsp:cNvPr id="0" name=""/>
        <dsp:cNvSpPr/>
      </dsp:nvSpPr>
      <dsp:spPr>
        <a:xfrm>
          <a:off x="7619750" y="4319189"/>
          <a:ext cx="79678" cy="557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7619750" y="4319189"/>
        <a:ext cx="79678" cy="557015"/>
      </dsp:txXfrm>
    </dsp:sp>
    <dsp:sp modelId="{B95AF606-C698-42C4-A26E-926020BD5666}">
      <dsp:nvSpPr>
        <dsp:cNvPr id="0" name=""/>
        <dsp:cNvSpPr/>
      </dsp:nvSpPr>
      <dsp:spPr>
        <a:xfrm rot="10800000">
          <a:off x="0" y="1845314"/>
          <a:ext cx="7702843" cy="18623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MTSU Acceptance Letter</a:t>
          </a:r>
        </a:p>
      </dsp:txBody>
      <dsp:txXfrm rot="-10800000">
        <a:off x="0" y="1845314"/>
        <a:ext cx="7702843" cy="653691"/>
      </dsp:txXfrm>
    </dsp:sp>
    <dsp:sp modelId="{36EA0EBB-1C88-419A-8526-A11B9D169AD6}">
      <dsp:nvSpPr>
        <dsp:cNvPr id="0" name=""/>
        <dsp:cNvSpPr/>
      </dsp:nvSpPr>
      <dsp:spPr>
        <a:xfrm>
          <a:off x="0" y="2499006"/>
          <a:ext cx="7702843" cy="5568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Major, Start date</a:t>
          </a:r>
        </a:p>
      </dsp:txBody>
      <dsp:txXfrm>
        <a:off x="0" y="2499006"/>
        <a:ext cx="7702843" cy="556848"/>
      </dsp:txXfrm>
    </dsp:sp>
    <dsp:sp modelId="{0174B578-E7F5-4281-9AB8-2F59F3E8984D}">
      <dsp:nvSpPr>
        <dsp:cNvPr id="0" name=""/>
        <dsp:cNvSpPr/>
      </dsp:nvSpPr>
      <dsp:spPr>
        <a:xfrm rot="10800000">
          <a:off x="0" y="0"/>
          <a:ext cx="7702843" cy="18623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Passport</a:t>
          </a:r>
        </a:p>
      </dsp:txBody>
      <dsp:txXfrm rot="-10800000">
        <a:off x="0" y="0"/>
        <a:ext cx="7702843" cy="653691"/>
      </dsp:txXfrm>
    </dsp:sp>
    <dsp:sp modelId="{64C06089-4258-43E5-8811-4C09CACBD197}">
      <dsp:nvSpPr>
        <dsp:cNvPr id="0" name=""/>
        <dsp:cNvSpPr/>
      </dsp:nvSpPr>
      <dsp:spPr>
        <a:xfrm>
          <a:off x="0" y="705696"/>
          <a:ext cx="7702843" cy="5568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Valid 6 months into the future</a:t>
          </a:r>
        </a:p>
      </dsp:txBody>
      <dsp:txXfrm>
        <a:off x="0" y="705696"/>
        <a:ext cx="7702843" cy="5568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17B6-A319-4581-96E9-5D3A8124981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AA397-C4DB-4CE6-B0C0-81470D170C2B}">
      <dsp:nvSpPr>
        <dsp:cNvPr id="0" name=""/>
        <dsp:cNvSpPr/>
      </dsp:nvSpPr>
      <dsp:spPr>
        <a:xfrm>
          <a:off x="750306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Where and what are you studying?</a:t>
          </a:r>
        </a:p>
      </dsp:txBody>
      <dsp:txXfrm>
        <a:off x="750306" y="541866"/>
        <a:ext cx="7301111" cy="1083733"/>
      </dsp:txXfrm>
    </dsp:sp>
    <dsp:sp modelId="{381F5AD7-A534-4DF3-A331-C8BDCCC9F4FB}">
      <dsp:nvSpPr>
        <dsp:cNvPr id="0" name=""/>
        <dsp:cNvSpPr/>
      </dsp:nvSpPr>
      <dsp:spPr>
        <a:xfrm>
          <a:off x="316013" y="627928"/>
          <a:ext cx="859942" cy="860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FB686-1781-4CE8-90D9-97AB08EE974C}">
      <dsp:nvSpPr>
        <dsp:cNvPr id="0" name=""/>
        <dsp:cNvSpPr/>
      </dsp:nvSpPr>
      <dsp:spPr>
        <a:xfrm>
          <a:off x="1220825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 USA? Why MTSU?</a:t>
          </a:r>
        </a:p>
      </dsp:txBody>
      <dsp:txXfrm>
        <a:off x="1220825" y="2167466"/>
        <a:ext cx="6907174" cy="1083733"/>
      </dsp:txXfrm>
    </dsp:sp>
    <dsp:sp modelId="{9FC24351-0D89-4543-AE10-8102ED30A444}">
      <dsp:nvSpPr>
        <dsp:cNvPr id="0" name=""/>
        <dsp:cNvSpPr/>
      </dsp:nvSpPr>
      <dsp:spPr>
        <a:xfrm>
          <a:off x="476257" y="2332072"/>
          <a:ext cx="743386" cy="754522"/>
        </a:xfrm>
        <a:prstGeom prst="ellipse">
          <a:avLst/>
        </a:prstGeom>
        <a:blipFill rotWithShape="0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E3B14-ABC3-4FB4-A249-8B2E721FB096}">
      <dsp:nvSpPr>
        <dsp:cNvPr id="0" name=""/>
        <dsp:cNvSpPr/>
      </dsp:nvSpPr>
      <dsp:spPr>
        <a:xfrm>
          <a:off x="750306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How will you fund your education? </a:t>
          </a:r>
        </a:p>
      </dsp:txBody>
      <dsp:txXfrm>
        <a:off x="750306" y="3793066"/>
        <a:ext cx="7301111" cy="1083733"/>
      </dsp:txXfrm>
    </dsp:sp>
    <dsp:sp modelId="{290A7397-D703-421F-B3C1-1803D848FE6F}">
      <dsp:nvSpPr>
        <dsp:cNvPr id="0" name=""/>
        <dsp:cNvSpPr/>
      </dsp:nvSpPr>
      <dsp:spPr>
        <a:xfrm>
          <a:off x="175643" y="3929746"/>
          <a:ext cx="700660" cy="748087"/>
        </a:xfrm>
        <a:prstGeom prst="ellipse">
          <a:avLst/>
        </a:prstGeom>
        <a:blipFill rotWithShape="0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D2F63-922A-4844-8B1A-7C23A3A15D31}">
      <dsp:nvSpPr>
        <dsp:cNvPr id="0" name=""/>
        <dsp:cNvSpPr/>
      </dsp:nvSpPr>
      <dsp:spPr>
        <a:xfrm>
          <a:off x="241299" y="0"/>
          <a:ext cx="4127501" cy="41275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19D33-D068-40D9-B5B1-C9F8DD4E927E}">
      <dsp:nvSpPr>
        <dsp:cNvPr id="0" name=""/>
        <dsp:cNvSpPr/>
      </dsp:nvSpPr>
      <dsp:spPr>
        <a:xfrm>
          <a:off x="509587" y="268287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12 hours minimum</a:t>
          </a:r>
        </a:p>
      </dsp:txBody>
      <dsp:txXfrm>
        <a:off x="590182" y="348882"/>
        <a:ext cx="1489810" cy="1489810"/>
      </dsp:txXfrm>
    </dsp:sp>
    <dsp:sp modelId="{1D89BA55-40C8-4D70-9D68-B2B168087082}">
      <dsp:nvSpPr>
        <dsp:cNvPr id="0" name=""/>
        <dsp:cNvSpPr/>
      </dsp:nvSpPr>
      <dsp:spPr>
        <a:xfrm>
          <a:off x="2449512" y="268287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9 on-ground</a:t>
          </a:r>
        </a:p>
      </dsp:txBody>
      <dsp:txXfrm>
        <a:off x="2530107" y="348882"/>
        <a:ext cx="1489810" cy="1489810"/>
      </dsp:txXfrm>
    </dsp:sp>
    <dsp:sp modelId="{2666C76A-96FF-442E-99B3-293FFAC411A4}">
      <dsp:nvSpPr>
        <dsp:cNvPr id="0" name=""/>
        <dsp:cNvSpPr/>
      </dsp:nvSpPr>
      <dsp:spPr>
        <a:xfrm>
          <a:off x="509587" y="2208213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 online</a:t>
          </a:r>
        </a:p>
      </dsp:txBody>
      <dsp:txXfrm>
        <a:off x="590182" y="2288808"/>
        <a:ext cx="1489810" cy="1489810"/>
      </dsp:txXfrm>
    </dsp:sp>
    <dsp:sp modelId="{86D6E11E-A5CB-4D4C-B4FE-CDB90FDCE2E4}">
      <dsp:nvSpPr>
        <dsp:cNvPr id="0" name=""/>
        <dsp:cNvSpPr/>
      </dsp:nvSpPr>
      <dsp:spPr>
        <a:xfrm>
          <a:off x="2449512" y="2208213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Minimum 2.0 GPA</a:t>
          </a:r>
        </a:p>
      </dsp:txBody>
      <dsp:txXfrm>
        <a:off x="2530107" y="2288808"/>
        <a:ext cx="1489810" cy="148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67" y="0"/>
            <a:ext cx="9144000" cy="107873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Immigration and the Visa Interview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EA6B5F3F-09DB-4FA8-CBA7-8557B467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7" y="1078735"/>
            <a:ext cx="3464510" cy="10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2BA89-8797-FF21-01A2-E49D61976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37CAC69-BA5D-42B3-0CA4-20D2C1075D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70F7E-A593-92E5-DA45-C93ED734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Visa Interview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07715-4087-CEC4-9BCA-A43FF51E224B}"/>
              </a:ext>
            </a:extLst>
          </p:cNvPr>
          <p:cNvSpPr txBox="1"/>
          <p:nvPr/>
        </p:nvSpPr>
        <p:spPr>
          <a:xfrm>
            <a:off x="3740150" y="1489839"/>
            <a:ext cx="492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/>
                </a:solidFill>
              </a:rPr>
              <a:t>be conducted in English.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/>
                </a:solidFill>
              </a:rPr>
              <a:t>last approximately 4 minutes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88218-DED3-4F5D-28F1-C8F3027F0A5E}"/>
              </a:ext>
            </a:extLst>
          </p:cNvPr>
          <p:cNvSpPr txBox="1"/>
          <p:nvPr/>
        </p:nvSpPr>
        <p:spPr>
          <a:xfrm>
            <a:off x="3740150" y="918798"/>
            <a:ext cx="492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The interview will: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33FED-4E37-7363-4A9E-A886CFC75013}"/>
              </a:ext>
            </a:extLst>
          </p:cNvPr>
          <p:cNvSpPr txBox="1"/>
          <p:nvPr/>
        </p:nvSpPr>
        <p:spPr>
          <a:xfrm>
            <a:off x="2641600" y="3227244"/>
            <a:ext cx="8521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Prepare – schedule a mock interview at ISSS@mtsu.edu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Relax – lean on your preparation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Dress like a student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When referring to currency, speak in USD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Be honest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Be specific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F06E2-537F-AFAD-AB4F-DEDDEEDE9EF0}"/>
              </a:ext>
            </a:extLst>
          </p:cNvPr>
          <p:cNvSpPr txBox="1"/>
          <p:nvPr/>
        </p:nvSpPr>
        <p:spPr>
          <a:xfrm>
            <a:off x="4349750" y="2658886"/>
            <a:ext cx="230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accent5"/>
                </a:solidFill>
              </a:rPr>
              <a:t>REMINDERS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8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8C0C-E1D6-D8F8-8416-2FC7920E1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E89FC8F-5BA4-E765-4B1D-5E53350200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059DE-38F2-05D2-105E-D20B4415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Visa Interview Important Questions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F352DF-996C-DDFA-4FBB-2F75F2D06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9368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C88B86C1-FCE4-F295-67BD-CD5A9BA391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8013" y="1347592"/>
            <a:ext cx="808038" cy="8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6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A7684-F410-40C8-3BD5-66D32E2E2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0A76A32-E2C2-2F66-AC85-6A42C1F43A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30848-68CC-100D-089B-445D19D3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Visa Stamp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20616-6525-8673-2151-8B1345188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79" y="1203522"/>
            <a:ext cx="5677692" cy="3677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EFBF5-098A-E32E-AFEF-D870D15C9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450" y="1031945"/>
            <a:ext cx="4586138" cy="45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3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ABCD7-381D-D773-F10D-052B8B252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BF16921-FD74-FAEF-3AEC-968982CA77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4CF132-FC15-D35C-86D4-23EAB925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Maintaining Status: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9D8326-C0B7-2647-D3D9-4AD8CB86F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379268"/>
              </p:ext>
            </p:extLst>
          </p:nvPr>
        </p:nvGraphicFramePr>
        <p:xfrm>
          <a:off x="1187674" y="1670108"/>
          <a:ext cx="4610100" cy="412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837BD0E-78AB-521F-0304-EA63686EE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988388"/>
              </p:ext>
            </p:extLst>
          </p:nvPr>
        </p:nvGraphicFramePr>
        <p:xfrm>
          <a:off x="6248848" y="1698554"/>
          <a:ext cx="4610100" cy="412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6E0E0D-2019-764D-93EB-45965DD98264}"/>
              </a:ext>
            </a:extLst>
          </p:cNvPr>
          <p:cNvSpPr txBox="1"/>
          <p:nvPr/>
        </p:nvSpPr>
        <p:spPr>
          <a:xfrm>
            <a:off x="2272402" y="977365"/>
            <a:ext cx="287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Undergraduate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0160D-9CF2-1895-BE96-B2BFF240C989}"/>
              </a:ext>
            </a:extLst>
          </p:cNvPr>
          <p:cNvSpPr txBox="1"/>
          <p:nvPr/>
        </p:nvSpPr>
        <p:spPr>
          <a:xfrm>
            <a:off x="7797800" y="963142"/>
            <a:ext cx="1739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Graduate</a:t>
            </a:r>
          </a:p>
        </p:txBody>
      </p:sp>
    </p:spTree>
    <p:extLst>
      <p:ext uri="{BB962C8B-B14F-4D97-AF65-F5344CB8AC3E}">
        <p14:creationId xmlns:p14="http://schemas.microsoft.com/office/powerpoint/2010/main" val="342062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D1F27-D030-5286-791F-B3C9D730A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20E1FEB-4A0F-A816-D429-A1247C63A7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5DA3F-A3E8-889F-7743-02C24101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FINAL POINTS: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A009D5-6C3B-8C42-6385-E109D4BC2454}"/>
              </a:ext>
            </a:extLst>
          </p:cNvPr>
          <p:cNvSpPr txBox="1"/>
          <p:nvPr/>
        </p:nvSpPr>
        <p:spPr>
          <a:xfrm>
            <a:off x="1721297" y="1057345"/>
            <a:ext cx="77597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/>
                </a:solidFill>
              </a:rPr>
              <a:t>Set a schedule to check the dates on your documents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/>
                </a:solidFill>
              </a:rPr>
              <a:t>Do not seek employment off campus prior to completion of one full academic year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/>
                </a:solidFill>
              </a:rPr>
              <a:t>Watch our webinars to ensure you know what to expect and do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accent1"/>
                </a:solidFill>
              </a:rPr>
              <a:t> Email us if you have any questions. WE ARE HERE TO HELP YOU!</a:t>
            </a:r>
          </a:p>
        </p:txBody>
      </p:sp>
    </p:spTree>
    <p:extLst>
      <p:ext uri="{BB962C8B-B14F-4D97-AF65-F5344CB8AC3E}">
        <p14:creationId xmlns:p14="http://schemas.microsoft.com/office/powerpoint/2010/main" val="260344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7C852-54E3-9AC4-1889-79BF80ECD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82D2EA-9735-E408-09A1-CC59E1F67A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F199D-FACF-DC3D-B743-FDC56AA05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767" y="0"/>
            <a:ext cx="9144000" cy="107873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QUESTIONS? 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E328F521-5094-63E8-3B90-8C8A74B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7" y="3028567"/>
            <a:ext cx="2572091" cy="8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ABE70-B1E0-C631-9294-85BB40C7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FF72891-AD8B-6550-3CB2-4CF3543F8A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515FB-2070-3968-3B27-A055E55A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SEVIS and USCIS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754521-26D7-5B54-B603-E4EC605A5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283235"/>
              </p:ext>
            </p:extLst>
          </p:nvPr>
        </p:nvGraphicFramePr>
        <p:xfrm>
          <a:off x="1609968" y="719666"/>
          <a:ext cx="98166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508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Identifying Documents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5786B-B137-11C8-F0A5-2A58F70C2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53" y="838645"/>
            <a:ext cx="9307224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9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915A8-4F61-30C3-989E-DB3FD174A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D82E4FC-1F2F-948B-193E-DA42B6F527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92B25-B315-36E8-CC20-921727FF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Obtaining an I-20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2B29EE-85D5-55FD-E3EB-8F9FA9004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225407"/>
              </p:ext>
            </p:extLst>
          </p:nvPr>
        </p:nvGraphicFramePr>
        <p:xfrm>
          <a:off x="1333053" y="719666"/>
          <a:ext cx="95258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952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AB6BB-1EE1-5873-B594-0004DE824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B71212A-C939-BD94-D311-7B1375183E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4B85C-6766-0A33-CF17-13059FCF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I-20; Identifying Information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00EFD9-BF5D-EA8C-D432-D405DEF46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23" y="1468047"/>
            <a:ext cx="6054829" cy="2769762"/>
          </a:xfrm>
          <a:prstGeom prst="rect">
            <a:avLst/>
          </a:prstGeom>
        </p:spPr>
      </p:pic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3C6B9D95-2F3F-B31B-AF73-129A382901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332611"/>
              </p:ext>
            </p:extLst>
          </p:nvPr>
        </p:nvGraphicFramePr>
        <p:xfrm>
          <a:off x="781776" y="768096"/>
          <a:ext cx="3438144" cy="4471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9239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A77E8-8847-4FC8-57B6-85D5E2912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A5D5FEB-94AE-B50B-DF3F-D61441D375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20D52-4FB5-E0BB-24AF-38E8DB74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I-20; Program information 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D51DC7-4CB1-9155-C6AF-6DB025163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73" y="1579804"/>
            <a:ext cx="6869701" cy="260492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C391F0F-33AE-A6AE-214A-14C24AA0DA8F}"/>
              </a:ext>
            </a:extLst>
          </p:cNvPr>
          <p:cNvSpPr/>
          <p:nvPr/>
        </p:nvSpPr>
        <p:spPr>
          <a:xfrm>
            <a:off x="1527805" y="2649703"/>
            <a:ext cx="1005840" cy="2641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88FC7E1-D764-EB66-5219-811F8440A40D}"/>
              </a:ext>
            </a:extLst>
          </p:cNvPr>
          <p:cNvSpPr/>
          <p:nvPr/>
        </p:nvSpPr>
        <p:spPr>
          <a:xfrm>
            <a:off x="1527805" y="1950200"/>
            <a:ext cx="1005840" cy="26416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F15A477-7C73-087F-18F9-05B75F306D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8807179"/>
              </p:ext>
            </p:extLst>
          </p:nvPr>
        </p:nvGraphicFramePr>
        <p:xfrm>
          <a:off x="7474099" y="783730"/>
          <a:ext cx="3969078" cy="4491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865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E3AA0-0C77-B9CE-01B6-429951B7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212E42B-7DE2-4AA4-B675-7316F56BB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AC698-6428-132A-8219-D36241BA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I-20; Attestation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E8BFD-878D-E5B8-9D77-86C89ADFF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200" y="1325563"/>
            <a:ext cx="7873838" cy="2987040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2A3A54D-0130-1797-0CAA-2D1FE946A1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224762"/>
              </p:ext>
            </p:extLst>
          </p:nvPr>
        </p:nvGraphicFramePr>
        <p:xfrm>
          <a:off x="28528" y="1031945"/>
          <a:ext cx="4032505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6373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2DB1B-0D82-920F-A730-EDF47BC1D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D8E7B1E-B751-F639-547C-5B15E038D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2B54B-7FFF-7450-B881-5B2840B5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What are my next steps after I receive my I-20?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5F3384-C72E-1381-A5AC-51B495D26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3729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76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3A1B2-02AD-6394-DBB8-C93E04695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1060E31-B1E5-073E-156C-652C9539B9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72AA0E-DFD1-020D-092A-94CAE173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What to take with you to the Visa interview?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2CB652E-BE3C-2E1B-8C67-8024AC23C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439672"/>
              </p:ext>
            </p:extLst>
          </p:nvPr>
        </p:nvGraphicFramePr>
        <p:xfrm>
          <a:off x="2566572" y="936609"/>
          <a:ext cx="7702843" cy="498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807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62ebf40-80b2-40ba-86fe-6dd409acb499}" enabled="0" method="" siteId="{762ebf40-80b2-40ba-86fe-6dd409acb49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1209</TotalTime>
  <Words>362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Heavy</vt:lpstr>
      <vt:lpstr>Avenir Medium</vt:lpstr>
      <vt:lpstr>Calibri</vt:lpstr>
      <vt:lpstr>Calibri Light</vt:lpstr>
      <vt:lpstr>Wingdings</vt:lpstr>
      <vt:lpstr>Office Theme</vt:lpstr>
      <vt:lpstr>Immigration and the Visa Interview</vt:lpstr>
      <vt:lpstr>SEVIS and USCIS</vt:lpstr>
      <vt:lpstr>Identifying Documents</vt:lpstr>
      <vt:lpstr>Obtaining an I-20</vt:lpstr>
      <vt:lpstr>The I-20; Identifying Information</vt:lpstr>
      <vt:lpstr>The I-20; Program information </vt:lpstr>
      <vt:lpstr>The I-20; Attestation</vt:lpstr>
      <vt:lpstr>What are my next steps after I receive my I-20?</vt:lpstr>
      <vt:lpstr>What to take with you to the Visa interview?</vt:lpstr>
      <vt:lpstr>The Visa Interview</vt:lpstr>
      <vt:lpstr>The Visa Interview Important Questions</vt:lpstr>
      <vt:lpstr>The Visa Stamp</vt:lpstr>
      <vt:lpstr>Maintaining Status:</vt:lpstr>
      <vt:lpstr>FINAL POINTS: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Matthew D. Wells</cp:lastModifiedBy>
  <cp:revision>10</cp:revision>
  <dcterms:created xsi:type="dcterms:W3CDTF">2020-09-10T13:30:40Z</dcterms:created>
  <dcterms:modified xsi:type="dcterms:W3CDTF">2026-05-05T13:29:48Z</dcterms:modified>
</cp:coreProperties>
</file>