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64" r:id="rId6"/>
    <p:sldId id="263" r:id="rId7"/>
    <p:sldId id="262" r:id="rId8"/>
    <p:sldId id="261" r:id="rId9"/>
    <p:sldId id="259" r:id="rId10"/>
    <p:sldId id="258" r:id="rId11"/>
    <p:sldId id="266" r:id="rId12"/>
    <p:sldId id="271" r:id="rId13"/>
    <p:sldId id="270" r:id="rId14"/>
    <p:sldId id="269" r:id="rId15"/>
    <p:sldId id="268" r:id="rId16"/>
    <p:sldId id="267" r:id="rId17"/>
    <p:sldId id="274" r:id="rId18"/>
    <p:sldId id="276" r:id="rId19"/>
    <p:sldId id="279" r:id="rId20"/>
    <p:sldId id="27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47" d="100"/>
          <a:sy n="47" d="100"/>
        </p:scale>
        <p:origin x="48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6B3C9-A1B9-4527-A93E-B2389A1E0D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C2EBAF-A9AB-44CF-A1FB-7F3CFB804430}">
      <dgm:prSet/>
      <dgm:spPr/>
      <dgm:t>
        <a:bodyPr/>
        <a:lstStyle/>
        <a:p>
          <a:r>
            <a:rPr lang="en-US"/>
            <a:t>MTSU Police Department</a:t>
          </a:r>
        </a:p>
      </dgm:t>
    </dgm:pt>
    <dgm:pt modelId="{890F0647-930D-4529-9804-18E23FA70CB2}" type="parTrans" cxnId="{171E3D69-8257-4885-B261-F4F434052B4E}">
      <dgm:prSet/>
      <dgm:spPr/>
      <dgm:t>
        <a:bodyPr/>
        <a:lstStyle/>
        <a:p>
          <a:endParaRPr lang="en-US"/>
        </a:p>
      </dgm:t>
    </dgm:pt>
    <dgm:pt modelId="{B7F32809-0959-49D3-8230-426B48CFFFA4}" type="sibTrans" cxnId="{171E3D69-8257-4885-B261-F4F434052B4E}">
      <dgm:prSet/>
      <dgm:spPr/>
      <dgm:t>
        <a:bodyPr/>
        <a:lstStyle/>
        <a:p>
          <a:endParaRPr lang="en-US"/>
        </a:p>
      </dgm:t>
    </dgm:pt>
    <dgm:pt modelId="{277E7188-1969-412A-8383-46D7F85216CD}">
      <dgm:prSet/>
      <dgm:spPr/>
      <dgm:t>
        <a:bodyPr/>
        <a:lstStyle/>
        <a:p>
          <a:r>
            <a:rPr lang="en-US"/>
            <a:t>Office of Student Success</a:t>
          </a:r>
        </a:p>
      </dgm:t>
    </dgm:pt>
    <dgm:pt modelId="{D5A43A02-5E4F-4C10-A984-50D14F4D910C}" type="parTrans" cxnId="{006787EA-E506-4FF2-A5BB-0495A655B98C}">
      <dgm:prSet/>
      <dgm:spPr/>
      <dgm:t>
        <a:bodyPr/>
        <a:lstStyle/>
        <a:p>
          <a:endParaRPr lang="en-US"/>
        </a:p>
      </dgm:t>
    </dgm:pt>
    <dgm:pt modelId="{7E2FDEC6-A379-4724-9958-ABBE47474950}" type="sibTrans" cxnId="{006787EA-E506-4FF2-A5BB-0495A655B98C}">
      <dgm:prSet/>
      <dgm:spPr/>
      <dgm:t>
        <a:bodyPr/>
        <a:lstStyle/>
        <a:p>
          <a:endParaRPr lang="en-US"/>
        </a:p>
      </dgm:t>
    </dgm:pt>
    <dgm:pt modelId="{3697001C-320E-4C09-8940-981EEE72898E}">
      <dgm:prSet/>
      <dgm:spPr/>
      <dgm:t>
        <a:bodyPr/>
        <a:lstStyle/>
        <a:p>
          <a:r>
            <a:rPr lang="en-US"/>
            <a:t>Health Services</a:t>
          </a:r>
        </a:p>
      </dgm:t>
    </dgm:pt>
    <dgm:pt modelId="{5B687DE5-882C-40D0-81EA-297948629632}" type="parTrans" cxnId="{E9BFC127-2EFA-4C4B-BE9D-87FEE897C405}">
      <dgm:prSet/>
      <dgm:spPr/>
      <dgm:t>
        <a:bodyPr/>
        <a:lstStyle/>
        <a:p>
          <a:endParaRPr lang="en-US"/>
        </a:p>
      </dgm:t>
    </dgm:pt>
    <dgm:pt modelId="{11EEEA1B-4226-4AAA-89AD-36B09834132E}" type="sibTrans" cxnId="{E9BFC127-2EFA-4C4B-BE9D-87FEE897C405}">
      <dgm:prSet/>
      <dgm:spPr/>
      <dgm:t>
        <a:bodyPr/>
        <a:lstStyle/>
        <a:p>
          <a:endParaRPr lang="en-US"/>
        </a:p>
      </dgm:t>
    </dgm:pt>
    <dgm:pt modelId="{FC9B9283-D9D7-4C01-AED8-8FC53663DC8B}">
      <dgm:prSet/>
      <dgm:spPr/>
      <dgm:t>
        <a:bodyPr/>
        <a:lstStyle/>
        <a:p>
          <a:r>
            <a:rPr lang="en-US"/>
            <a:t>Counseling Services</a:t>
          </a:r>
        </a:p>
      </dgm:t>
    </dgm:pt>
    <dgm:pt modelId="{E27A2274-0F1B-4496-9EFD-9D768EF8AE0E}" type="parTrans" cxnId="{04EAA51F-9C17-4102-9F13-AEDDB73E42C5}">
      <dgm:prSet/>
      <dgm:spPr/>
      <dgm:t>
        <a:bodyPr/>
        <a:lstStyle/>
        <a:p>
          <a:endParaRPr lang="en-US"/>
        </a:p>
      </dgm:t>
    </dgm:pt>
    <dgm:pt modelId="{84A75C52-F454-45B4-929D-3B60D8DCC4EB}" type="sibTrans" cxnId="{04EAA51F-9C17-4102-9F13-AEDDB73E42C5}">
      <dgm:prSet/>
      <dgm:spPr/>
      <dgm:t>
        <a:bodyPr/>
        <a:lstStyle/>
        <a:p>
          <a:endParaRPr lang="en-US"/>
        </a:p>
      </dgm:t>
    </dgm:pt>
    <dgm:pt modelId="{2493AE06-52A7-4CB3-A5BE-1AE120868324}">
      <dgm:prSet/>
      <dgm:spPr/>
      <dgm:t>
        <a:bodyPr/>
        <a:lstStyle/>
        <a:p>
          <a:r>
            <a:rPr lang="en-US"/>
            <a:t>Career Development Center</a:t>
          </a:r>
        </a:p>
      </dgm:t>
    </dgm:pt>
    <dgm:pt modelId="{6F7D7B89-41B1-4424-8C76-72C6D418D95D}" type="parTrans" cxnId="{B0917C5C-F4C5-4A19-83FF-A2A275228EA4}">
      <dgm:prSet/>
      <dgm:spPr/>
      <dgm:t>
        <a:bodyPr/>
        <a:lstStyle/>
        <a:p>
          <a:endParaRPr lang="en-US"/>
        </a:p>
      </dgm:t>
    </dgm:pt>
    <dgm:pt modelId="{B31FED34-8725-4511-BEF1-691019DA2D2F}" type="sibTrans" cxnId="{B0917C5C-F4C5-4A19-83FF-A2A275228EA4}">
      <dgm:prSet/>
      <dgm:spPr/>
      <dgm:t>
        <a:bodyPr/>
        <a:lstStyle/>
        <a:p>
          <a:endParaRPr lang="en-US"/>
        </a:p>
      </dgm:t>
    </dgm:pt>
    <dgm:pt modelId="{7D65A591-E4E2-4BBE-AF36-9CCC99334713}">
      <dgm:prSet/>
      <dgm:spPr/>
      <dgm:t>
        <a:bodyPr/>
        <a:lstStyle/>
        <a:p>
          <a:r>
            <a:rPr lang="en-US"/>
            <a:t>Academic Advisors </a:t>
          </a:r>
        </a:p>
      </dgm:t>
    </dgm:pt>
    <dgm:pt modelId="{D6EE5335-04E9-4A51-907A-0D21B286205F}" type="parTrans" cxnId="{A3E6CB05-1E4A-4B9F-9BD7-D297CC56D248}">
      <dgm:prSet/>
      <dgm:spPr/>
      <dgm:t>
        <a:bodyPr/>
        <a:lstStyle/>
        <a:p>
          <a:endParaRPr lang="en-US"/>
        </a:p>
      </dgm:t>
    </dgm:pt>
    <dgm:pt modelId="{40BF9130-EF78-4668-81B1-51B0E9621797}" type="sibTrans" cxnId="{A3E6CB05-1E4A-4B9F-9BD7-D297CC56D248}">
      <dgm:prSet/>
      <dgm:spPr/>
      <dgm:t>
        <a:bodyPr/>
        <a:lstStyle/>
        <a:p>
          <a:endParaRPr lang="en-US"/>
        </a:p>
      </dgm:t>
    </dgm:pt>
    <dgm:pt modelId="{B20F395A-AF77-4F2B-AF8F-46A94E841101}" type="pres">
      <dgm:prSet presAssocID="{C676B3C9-A1B9-4527-A93E-B2389A1E0DA2}" presName="linear" presStyleCnt="0">
        <dgm:presLayoutVars>
          <dgm:animLvl val="lvl"/>
          <dgm:resizeHandles val="exact"/>
        </dgm:presLayoutVars>
      </dgm:prSet>
      <dgm:spPr/>
    </dgm:pt>
    <dgm:pt modelId="{6438CB57-E687-43EE-A2A0-3A0A71EB5344}" type="pres">
      <dgm:prSet presAssocID="{F2C2EBAF-A9AB-44CF-A1FB-7F3CFB80443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18E3821-B196-49AD-9F7A-B2F0030AF201}" type="pres">
      <dgm:prSet presAssocID="{B7F32809-0959-49D3-8230-426B48CFFFA4}" presName="spacer" presStyleCnt="0"/>
      <dgm:spPr/>
    </dgm:pt>
    <dgm:pt modelId="{8C5F626C-A288-4507-BABE-6185F39824F0}" type="pres">
      <dgm:prSet presAssocID="{277E7188-1969-412A-8383-46D7F85216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7ED015F-8BB8-4DE5-92BE-126B205DD1D3}" type="pres">
      <dgm:prSet presAssocID="{7E2FDEC6-A379-4724-9958-ABBE47474950}" presName="spacer" presStyleCnt="0"/>
      <dgm:spPr/>
    </dgm:pt>
    <dgm:pt modelId="{AA35CD3E-406B-497E-9308-516CE9CF83F9}" type="pres">
      <dgm:prSet presAssocID="{3697001C-320E-4C09-8940-981EEE72898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D51BCAD-FD1A-4902-9A79-5C57CC4CAD38}" type="pres">
      <dgm:prSet presAssocID="{11EEEA1B-4226-4AAA-89AD-36B09834132E}" presName="spacer" presStyleCnt="0"/>
      <dgm:spPr/>
    </dgm:pt>
    <dgm:pt modelId="{05BE00DD-43A7-47A9-951D-B85D5DB83DB0}" type="pres">
      <dgm:prSet presAssocID="{FC9B9283-D9D7-4C01-AED8-8FC53663DC8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641BF7-ECC9-4AB5-A005-3F1B6A762CA4}" type="pres">
      <dgm:prSet presAssocID="{84A75C52-F454-45B4-929D-3B60D8DCC4EB}" presName="spacer" presStyleCnt="0"/>
      <dgm:spPr/>
    </dgm:pt>
    <dgm:pt modelId="{3494EFB5-AF09-4067-9B4C-EB2DF4DE1272}" type="pres">
      <dgm:prSet presAssocID="{2493AE06-52A7-4CB3-A5BE-1AE12086832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876C4DF-F086-4A5C-8C3D-944E2BEC5330}" type="pres">
      <dgm:prSet presAssocID="{B31FED34-8725-4511-BEF1-691019DA2D2F}" presName="spacer" presStyleCnt="0"/>
      <dgm:spPr/>
    </dgm:pt>
    <dgm:pt modelId="{21AADA86-A332-44D2-88E3-2BB85B5381E1}" type="pres">
      <dgm:prSet presAssocID="{7D65A591-E4E2-4BBE-AF36-9CCC9933471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3E6CB05-1E4A-4B9F-9BD7-D297CC56D248}" srcId="{C676B3C9-A1B9-4527-A93E-B2389A1E0DA2}" destId="{7D65A591-E4E2-4BBE-AF36-9CCC99334713}" srcOrd="5" destOrd="0" parTransId="{D6EE5335-04E9-4A51-907A-0D21B286205F}" sibTransId="{40BF9130-EF78-4668-81B1-51B0E9621797}"/>
    <dgm:cxn modelId="{04EAA51F-9C17-4102-9F13-AEDDB73E42C5}" srcId="{C676B3C9-A1B9-4527-A93E-B2389A1E0DA2}" destId="{FC9B9283-D9D7-4C01-AED8-8FC53663DC8B}" srcOrd="3" destOrd="0" parTransId="{E27A2274-0F1B-4496-9EFD-9D768EF8AE0E}" sibTransId="{84A75C52-F454-45B4-929D-3B60D8DCC4EB}"/>
    <dgm:cxn modelId="{E9BFC127-2EFA-4C4B-BE9D-87FEE897C405}" srcId="{C676B3C9-A1B9-4527-A93E-B2389A1E0DA2}" destId="{3697001C-320E-4C09-8940-981EEE72898E}" srcOrd="2" destOrd="0" parTransId="{5B687DE5-882C-40D0-81EA-297948629632}" sibTransId="{11EEEA1B-4226-4AAA-89AD-36B09834132E}"/>
    <dgm:cxn modelId="{B0917C5C-F4C5-4A19-83FF-A2A275228EA4}" srcId="{C676B3C9-A1B9-4527-A93E-B2389A1E0DA2}" destId="{2493AE06-52A7-4CB3-A5BE-1AE120868324}" srcOrd="4" destOrd="0" parTransId="{6F7D7B89-41B1-4424-8C76-72C6D418D95D}" sibTransId="{B31FED34-8725-4511-BEF1-691019DA2D2F}"/>
    <dgm:cxn modelId="{171E3D69-8257-4885-B261-F4F434052B4E}" srcId="{C676B3C9-A1B9-4527-A93E-B2389A1E0DA2}" destId="{F2C2EBAF-A9AB-44CF-A1FB-7F3CFB804430}" srcOrd="0" destOrd="0" parTransId="{890F0647-930D-4529-9804-18E23FA70CB2}" sibTransId="{B7F32809-0959-49D3-8230-426B48CFFFA4}"/>
    <dgm:cxn modelId="{855C0D52-AD10-4DA7-AD4B-88C49F6EB0C7}" type="presOf" srcId="{2493AE06-52A7-4CB3-A5BE-1AE120868324}" destId="{3494EFB5-AF09-4067-9B4C-EB2DF4DE1272}" srcOrd="0" destOrd="0" presId="urn:microsoft.com/office/officeart/2005/8/layout/vList2"/>
    <dgm:cxn modelId="{46F5138E-D3F8-4912-8B3A-949D815E20B1}" type="presOf" srcId="{7D65A591-E4E2-4BBE-AF36-9CCC99334713}" destId="{21AADA86-A332-44D2-88E3-2BB85B5381E1}" srcOrd="0" destOrd="0" presId="urn:microsoft.com/office/officeart/2005/8/layout/vList2"/>
    <dgm:cxn modelId="{693551AC-0CBD-43F2-8A0E-07E76C4CB995}" type="presOf" srcId="{C676B3C9-A1B9-4527-A93E-B2389A1E0DA2}" destId="{B20F395A-AF77-4F2B-AF8F-46A94E841101}" srcOrd="0" destOrd="0" presId="urn:microsoft.com/office/officeart/2005/8/layout/vList2"/>
    <dgm:cxn modelId="{937546B8-926D-44A3-8235-87A84765EBDF}" type="presOf" srcId="{3697001C-320E-4C09-8940-981EEE72898E}" destId="{AA35CD3E-406B-497E-9308-516CE9CF83F9}" srcOrd="0" destOrd="0" presId="urn:microsoft.com/office/officeart/2005/8/layout/vList2"/>
    <dgm:cxn modelId="{5F379BB8-7CB4-4408-AA76-B38CA7F0FC17}" type="presOf" srcId="{277E7188-1969-412A-8383-46D7F85216CD}" destId="{8C5F626C-A288-4507-BABE-6185F39824F0}" srcOrd="0" destOrd="0" presId="urn:microsoft.com/office/officeart/2005/8/layout/vList2"/>
    <dgm:cxn modelId="{CD5493C1-2795-459E-88E7-78D2ECA713F2}" type="presOf" srcId="{F2C2EBAF-A9AB-44CF-A1FB-7F3CFB804430}" destId="{6438CB57-E687-43EE-A2A0-3A0A71EB5344}" srcOrd="0" destOrd="0" presId="urn:microsoft.com/office/officeart/2005/8/layout/vList2"/>
    <dgm:cxn modelId="{006787EA-E506-4FF2-A5BB-0495A655B98C}" srcId="{C676B3C9-A1B9-4527-A93E-B2389A1E0DA2}" destId="{277E7188-1969-412A-8383-46D7F85216CD}" srcOrd="1" destOrd="0" parTransId="{D5A43A02-5E4F-4C10-A984-50D14F4D910C}" sibTransId="{7E2FDEC6-A379-4724-9958-ABBE47474950}"/>
    <dgm:cxn modelId="{A2E904F9-E2BB-4AAC-B9F0-0B73E7D7CC02}" type="presOf" srcId="{FC9B9283-D9D7-4C01-AED8-8FC53663DC8B}" destId="{05BE00DD-43A7-47A9-951D-B85D5DB83DB0}" srcOrd="0" destOrd="0" presId="urn:microsoft.com/office/officeart/2005/8/layout/vList2"/>
    <dgm:cxn modelId="{C60CD301-5B0D-4AA1-8112-0A9808BF0BBC}" type="presParOf" srcId="{B20F395A-AF77-4F2B-AF8F-46A94E841101}" destId="{6438CB57-E687-43EE-A2A0-3A0A71EB5344}" srcOrd="0" destOrd="0" presId="urn:microsoft.com/office/officeart/2005/8/layout/vList2"/>
    <dgm:cxn modelId="{9B211EED-4B4B-45C0-93E0-42A355E36514}" type="presParOf" srcId="{B20F395A-AF77-4F2B-AF8F-46A94E841101}" destId="{F18E3821-B196-49AD-9F7A-B2F0030AF201}" srcOrd="1" destOrd="0" presId="urn:microsoft.com/office/officeart/2005/8/layout/vList2"/>
    <dgm:cxn modelId="{12CA80FC-1455-45AA-84BE-618C398923C3}" type="presParOf" srcId="{B20F395A-AF77-4F2B-AF8F-46A94E841101}" destId="{8C5F626C-A288-4507-BABE-6185F39824F0}" srcOrd="2" destOrd="0" presId="urn:microsoft.com/office/officeart/2005/8/layout/vList2"/>
    <dgm:cxn modelId="{571EC980-949A-4310-87A7-79BB70B0C2DC}" type="presParOf" srcId="{B20F395A-AF77-4F2B-AF8F-46A94E841101}" destId="{07ED015F-8BB8-4DE5-92BE-126B205DD1D3}" srcOrd="3" destOrd="0" presId="urn:microsoft.com/office/officeart/2005/8/layout/vList2"/>
    <dgm:cxn modelId="{60AB0DB2-19E0-4530-97C1-CE0BF365C5B9}" type="presParOf" srcId="{B20F395A-AF77-4F2B-AF8F-46A94E841101}" destId="{AA35CD3E-406B-497E-9308-516CE9CF83F9}" srcOrd="4" destOrd="0" presId="urn:microsoft.com/office/officeart/2005/8/layout/vList2"/>
    <dgm:cxn modelId="{D4E77A32-5714-4F7A-AD48-6B7D04B13244}" type="presParOf" srcId="{B20F395A-AF77-4F2B-AF8F-46A94E841101}" destId="{8D51BCAD-FD1A-4902-9A79-5C57CC4CAD38}" srcOrd="5" destOrd="0" presId="urn:microsoft.com/office/officeart/2005/8/layout/vList2"/>
    <dgm:cxn modelId="{A3E0A8A7-C6CF-4989-9562-60A9AD0F78F0}" type="presParOf" srcId="{B20F395A-AF77-4F2B-AF8F-46A94E841101}" destId="{05BE00DD-43A7-47A9-951D-B85D5DB83DB0}" srcOrd="6" destOrd="0" presId="urn:microsoft.com/office/officeart/2005/8/layout/vList2"/>
    <dgm:cxn modelId="{E1EFEAC6-0389-4D0C-80CB-9E56E1E60CA9}" type="presParOf" srcId="{B20F395A-AF77-4F2B-AF8F-46A94E841101}" destId="{60641BF7-ECC9-4AB5-A005-3F1B6A762CA4}" srcOrd="7" destOrd="0" presId="urn:microsoft.com/office/officeart/2005/8/layout/vList2"/>
    <dgm:cxn modelId="{5D62DBB2-24A2-4263-950B-E986B1258DF4}" type="presParOf" srcId="{B20F395A-AF77-4F2B-AF8F-46A94E841101}" destId="{3494EFB5-AF09-4067-9B4C-EB2DF4DE1272}" srcOrd="8" destOrd="0" presId="urn:microsoft.com/office/officeart/2005/8/layout/vList2"/>
    <dgm:cxn modelId="{3C0944F4-6233-4D37-8DA6-526A93461D12}" type="presParOf" srcId="{B20F395A-AF77-4F2B-AF8F-46A94E841101}" destId="{9876C4DF-F086-4A5C-8C3D-944E2BEC5330}" srcOrd="9" destOrd="0" presId="urn:microsoft.com/office/officeart/2005/8/layout/vList2"/>
    <dgm:cxn modelId="{AA12B929-D548-48F4-9260-28E362D07EC0}" type="presParOf" srcId="{B20F395A-AF77-4F2B-AF8F-46A94E841101}" destId="{21AADA86-A332-44D2-88E3-2BB85B5381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20882-358C-4652-A50F-2414A08291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DEEEE5-49CE-4137-B0F3-B51FF0F48374}">
      <dgm:prSet/>
      <dgm:spPr/>
      <dgm:t>
        <a:bodyPr/>
        <a:lstStyle/>
        <a:p>
          <a:r>
            <a:rPr lang="en-US"/>
            <a:t>Course Registration </a:t>
          </a:r>
        </a:p>
      </dgm:t>
    </dgm:pt>
    <dgm:pt modelId="{49E30CDC-69E4-46E6-8FC8-CEFAACDEF949}" type="parTrans" cxnId="{93CD6FB0-CB87-4DBE-9A6F-B2C3857704DF}">
      <dgm:prSet/>
      <dgm:spPr/>
      <dgm:t>
        <a:bodyPr/>
        <a:lstStyle/>
        <a:p>
          <a:endParaRPr lang="en-US"/>
        </a:p>
      </dgm:t>
    </dgm:pt>
    <dgm:pt modelId="{8E0D9677-FA00-4846-BBCA-3E68749B9999}" type="sibTrans" cxnId="{93CD6FB0-CB87-4DBE-9A6F-B2C3857704DF}">
      <dgm:prSet/>
      <dgm:spPr/>
      <dgm:t>
        <a:bodyPr/>
        <a:lstStyle/>
        <a:p>
          <a:endParaRPr lang="en-US"/>
        </a:p>
      </dgm:t>
    </dgm:pt>
    <dgm:pt modelId="{72AAF1B6-8D32-48CC-B99C-FFBD05EF90D4}">
      <dgm:prSet/>
      <dgm:spPr/>
      <dgm:t>
        <a:bodyPr/>
        <a:lstStyle/>
        <a:p>
          <a:r>
            <a:rPr lang="en-US"/>
            <a:t>Major Changes </a:t>
          </a:r>
        </a:p>
      </dgm:t>
    </dgm:pt>
    <dgm:pt modelId="{0B8B1AA2-737A-4EB8-96A2-330A7FFA16B4}" type="parTrans" cxnId="{774C4742-0E11-443D-88C9-D48E4524BC3E}">
      <dgm:prSet/>
      <dgm:spPr/>
      <dgm:t>
        <a:bodyPr/>
        <a:lstStyle/>
        <a:p>
          <a:endParaRPr lang="en-US"/>
        </a:p>
      </dgm:t>
    </dgm:pt>
    <dgm:pt modelId="{D98A6A63-16B1-4E19-BCC9-113AFFDE9E0D}" type="sibTrans" cxnId="{774C4742-0E11-443D-88C9-D48E4524BC3E}">
      <dgm:prSet/>
      <dgm:spPr/>
      <dgm:t>
        <a:bodyPr/>
        <a:lstStyle/>
        <a:p>
          <a:endParaRPr lang="en-US"/>
        </a:p>
      </dgm:t>
    </dgm:pt>
    <dgm:pt modelId="{D5211F1E-7C2C-4547-9A48-9F5469DEFCBE}">
      <dgm:prSet/>
      <dgm:spPr/>
      <dgm:t>
        <a:bodyPr/>
        <a:lstStyle/>
        <a:p>
          <a:r>
            <a:rPr lang="en-US"/>
            <a:t>Class Selection </a:t>
          </a:r>
        </a:p>
      </dgm:t>
    </dgm:pt>
    <dgm:pt modelId="{18C5C408-9FCD-48AF-9B25-CAB452C7CDD2}" type="parTrans" cxnId="{A50994AD-683E-449C-BFD1-B3B8A98509FE}">
      <dgm:prSet/>
      <dgm:spPr/>
      <dgm:t>
        <a:bodyPr/>
        <a:lstStyle/>
        <a:p>
          <a:endParaRPr lang="en-US"/>
        </a:p>
      </dgm:t>
    </dgm:pt>
    <dgm:pt modelId="{3118F50A-216F-4E70-810F-A2FF25A78546}" type="sibTrans" cxnId="{A50994AD-683E-449C-BFD1-B3B8A98509FE}">
      <dgm:prSet/>
      <dgm:spPr/>
      <dgm:t>
        <a:bodyPr/>
        <a:lstStyle/>
        <a:p>
          <a:endParaRPr lang="en-US"/>
        </a:p>
      </dgm:t>
    </dgm:pt>
    <dgm:pt modelId="{ED8E18C8-730D-4C1E-ABCE-D15D99365B85}">
      <dgm:prSet/>
      <dgm:spPr/>
      <dgm:t>
        <a:bodyPr/>
        <a:lstStyle/>
        <a:p>
          <a:r>
            <a:rPr lang="en-US" dirty="0"/>
            <a:t>Adding Minors </a:t>
          </a:r>
        </a:p>
      </dgm:t>
    </dgm:pt>
    <dgm:pt modelId="{0448EEA1-EF25-4486-865C-8EEF96786ECE}" type="parTrans" cxnId="{F1F7E02E-9EDB-451D-9C07-78661D729594}">
      <dgm:prSet/>
      <dgm:spPr/>
      <dgm:t>
        <a:bodyPr/>
        <a:lstStyle/>
        <a:p>
          <a:endParaRPr lang="en-US"/>
        </a:p>
      </dgm:t>
    </dgm:pt>
    <dgm:pt modelId="{9D44533E-656D-496C-8D1F-30CC256DA653}" type="sibTrans" cxnId="{F1F7E02E-9EDB-451D-9C07-78661D729594}">
      <dgm:prSet/>
      <dgm:spPr/>
      <dgm:t>
        <a:bodyPr/>
        <a:lstStyle/>
        <a:p>
          <a:endParaRPr lang="en-US"/>
        </a:p>
      </dgm:t>
    </dgm:pt>
    <dgm:pt modelId="{EE1EFFF6-FBC6-43D4-9AA0-DEFC373DD9D4}">
      <dgm:prSet/>
      <dgm:spPr/>
      <dgm:t>
        <a:bodyPr/>
        <a:lstStyle/>
        <a:p>
          <a:r>
            <a:rPr lang="en-US" dirty="0"/>
            <a:t>Degree Completion </a:t>
          </a:r>
        </a:p>
      </dgm:t>
    </dgm:pt>
    <dgm:pt modelId="{AAB0C971-6090-4BA1-966E-5A8CA896C6BE}" type="parTrans" cxnId="{8DDDB527-5F9B-408F-A22D-42C1AEAC08CB}">
      <dgm:prSet/>
      <dgm:spPr/>
      <dgm:t>
        <a:bodyPr/>
        <a:lstStyle/>
        <a:p>
          <a:endParaRPr lang="en-US"/>
        </a:p>
      </dgm:t>
    </dgm:pt>
    <dgm:pt modelId="{570EA817-A0FF-402D-A92D-DE70B3A2F8C4}" type="sibTrans" cxnId="{8DDDB527-5F9B-408F-A22D-42C1AEAC08CB}">
      <dgm:prSet/>
      <dgm:spPr/>
      <dgm:t>
        <a:bodyPr/>
        <a:lstStyle/>
        <a:p>
          <a:endParaRPr lang="en-US"/>
        </a:p>
      </dgm:t>
    </dgm:pt>
    <dgm:pt modelId="{2C77C23D-CCF4-42A2-A0B3-5E1E57AF31A8}" type="pres">
      <dgm:prSet presAssocID="{0C320882-358C-4652-A50F-2414A08291DB}" presName="diagram" presStyleCnt="0">
        <dgm:presLayoutVars>
          <dgm:dir/>
          <dgm:resizeHandles val="exact"/>
        </dgm:presLayoutVars>
      </dgm:prSet>
      <dgm:spPr/>
    </dgm:pt>
    <dgm:pt modelId="{4456FDA3-F199-45CC-8FB6-EEA7FF37F28D}" type="pres">
      <dgm:prSet presAssocID="{8CDEEEE5-49CE-4137-B0F3-B51FF0F48374}" presName="node" presStyleLbl="node1" presStyleIdx="0" presStyleCnt="5">
        <dgm:presLayoutVars>
          <dgm:bulletEnabled val="1"/>
        </dgm:presLayoutVars>
      </dgm:prSet>
      <dgm:spPr/>
    </dgm:pt>
    <dgm:pt modelId="{12EEC169-8392-4BA3-8C7F-C7249F487B39}" type="pres">
      <dgm:prSet presAssocID="{8E0D9677-FA00-4846-BBCA-3E68749B9999}" presName="sibTrans" presStyleCnt="0"/>
      <dgm:spPr/>
    </dgm:pt>
    <dgm:pt modelId="{2E273451-59A5-41EF-B888-92B9C2F12C9B}" type="pres">
      <dgm:prSet presAssocID="{72AAF1B6-8D32-48CC-B99C-FFBD05EF90D4}" presName="node" presStyleLbl="node1" presStyleIdx="1" presStyleCnt="5">
        <dgm:presLayoutVars>
          <dgm:bulletEnabled val="1"/>
        </dgm:presLayoutVars>
      </dgm:prSet>
      <dgm:spPr/>
    </dgm:pt>
    <dgm:pt modelId="{1C0EAD84-AD83-40B7-9460-BCFAF5CF35E6}" type="pres">
      <dgm:prSet presAssocID="{D98A6A63-16B1-4E19-BCC9-113AFFDE9E0D}" presName="sibTrans" presStyleCnt="0"/>
      <dgm:spPr/>
    </dgm:pt>
    <dgm:pt modelId="{115DA5D3-9903-40D3-9894-82F18EEADEC7}" type="pres">
      <dgm:prSet presAssocID="{D5211F1E-7C2C-4547-9A48-9F5469DEFCBE}" presName="node" presStyleLbl="node1" presStyleIdx="2" presStyleCnt="5">
        <dgm:presLayoutVars>
          <dgm:bulletEnabled val="1"/>
        </dgm:presLayoutVars>
      </dgm:prSet>
      <dgm:spPr/>
    </dgm:pt>
    <dgm:pt modelId="{C558C72D-E3AC-4567-9E11-B19650C90194}" type="pres">
      <dgm:prSet presAssocID="{3118F50A-216F-4E70-810F-A2FF25A78546}" presName="sibTrans" presStyleCnt="0"/>
      <dgm:spPr/>
    </dgm:pt>
    <dgm:pt modelId="{D5D8C7BF-80AD-4999-9AFD-034C42319BCC}" type="pres">
      <dgm:prSet presAssocID="{ED8E18C8-730D-4C1E-ABCE-D15D99365B85}" presName="node" presStyleLbl="node1" presStyleIdx="3" presStyleCnt="5">
        <dgm:presLayoutVars>
          <dgm:bulletEnabled val="1"/>
        </dgm:presLayoutVars>
      </dgm:prSet>
      <dgm:spPr/>
    </dgm:pt>
    <dgm:pt modelId="{EC8CD55A-29F3-4849-BB59-FC9D9A3C20EF}" type="pres">
      <dgm:prSet presAssocID="{9D44533E-656D-496C-8D1F-30CC256DA653}" presName="sibTrans" presStyleCnt="0"/>
      <dgm:spPr/>
    </dgm:pt>
    <dgm:pt modelId="{439F720C-BD27-43B6-A320-C6A5B1E6ED36}" type="pres">
      <dgm:prSet presAssocID="{EE1EFFF6-FBC6-43D4-9AA0-DEFC373DD9D4}" presName="node" presStyleLbl="node1" presStyleIdx="4" presStyleCnt="5">
        <dgm:presLayoutVars>
          <dgm:bulletEnabled val="1"/>
        </dgm:presLayoutVars>
      </dgm:prSet>
      <dgm:spPr/>
    </dgm:pt>
  </dgm:ptLst>
  <dgm:cxnLst>
    <dgm:cxn modelId="{6C95AB1D-1898-4159-A58D-1845A0C9B957}" type="presOf" srcId="{D5211F1E-7C2C-4547-9A48-9F5469DEFCBE}" destId="{115DA5D3-9903-40D3-9894-82F18EEADEC7}" srcOrd="0" destOrd="0" presId="urn:microsoft.com/office/officeart/2005/8/layout/default"/>
    <dgm:cxn modelId="{8DDDB527-5F9B-408F-A22D-42C1AEAC08CB}" srcId="{0C320882-358C-4652-A50F-2414A08291DB}" destId="{EE1EFFF6-FBC6-43D4-9AA0-DEFC373DD9D4}" srcOrd="4" destOrd="0" parTransId="{AAB0C971-6090-4BA1-966E-5A8CA896C6BE}" sibTransId="{570EA817-A0FF-402D-A92D-DE70B3A2F8C4}"/>
    <dgm:cxn modelId="{F1F7E02E-9EDB-451D-9C07-78661D729594}" srcId="{0C320882-358C-4652-A50F-2414A08291DB}" destId="{ED8E18C8-730D-4C1E-ABCE-D15D99365B85}" srcOrd="3" destOrd="0" parTransId="{0448EEA1-EF25-4486-865C-8EEF96786ECE}" sibTransId="{9D44533E-656D-496C-8D1F-30CC256DA653}"/>
    <dgm:cxn modelId="{43927A3C-485F-4BAE-9BB7-EEE880E582ED}" type="presOf" srcId="{EE1EFFF6-FBC6-43D4-9AA0-DEFC373DD9D4}" destId="{439F720C-BD27-43B6-A320-C6A5B1E6ED36}" srcOrd="0" destOrd="0" presId="urn:microsoft.com/office/officeart/2005/8/layout/default"/>
    <dgm:cxn modelId="{774C4742-0E11-443D-88C9-D48E4524BC3E}" srcId="{0C320882-358C-4652-A50F-2414A08291DB}" destId="{72AAF1B6-8D32-48CC-B99C-FFBD05EF90D4}" srcOrd="1" destOrd="0" parTransId="{0B8B1AA2-737A-4EB8-96A2-330A7FFA16B4}" sibTransId="{D98A6A63-16B1-4E19-BCC9-113AFFDE9E0D}"/>
    <dgm:cxn modelId="{6D13B142-1DDA-46DE-B9CA-2613086ED3FD}" type="presOf" srcId="{72AAF1B6-8D32-48CC-B99C-FFBD05EF90D4}" destId="{2E273451-59A5-41EF-B888-92B9C2F12C9B}" srcOrd="0" destOrd="0" presId="urn:microsoft.com/office/officeart/2005/8/layout/default"/>
    <dgm:cxn modelId="{93016992-61C9-4DDD-A69E-9362845EF487}" type="presOf" srcId="{0C320882-358C-4652-A50F-2414A08291DB}" destId="{2C77C23D-CCF4-42A2-A0B3-5E1E57AF31A8}" srcOrd="0" destOrd="0" presId="urn:microsoft.com/office/officeart/2005/8/layout/default"/>
    <dgm:cxn modelId="{A50994AD-683E-449C-BFD1-B3B8A98509FE}" srcId="{0C320882-358C-4652-A50F-2414A08291DB}" destId="{D5211F1E-7C2C-4547-9A48-9F5469DEFCBE}" srcOrd="2" destOrd="0" parTransId="{18C5C408-9FCD-48AF-9B25-CAB452C7CDD2}" sibTransId="{3118F50A-216F-4E70-810F-A2FF25A78546}"/>
    <dgm:cxn modelId="{93CD6FB0-CB87-4DBE-9A6F-B2C3857704DF}" srcId="{0C320882-358C-4652-A50F-2414A08291DB}" destId="{8CDEEEE5-49CE-4137-B0F3-B51FF0F48374}" srcOrd="0" destOrd="0" parTransId="{49E30CDC-69E4-46E6-8FC8-CEFAACDEF949}" sibTransId="{8E0D9677-FA00-4846-BBCA-3E68749B9999}"/>
    <dgm:cxn modelId="{6B0463C6-442F-431D-BC32-3A06984E679B}" type="presOf" srcId="{8CDEEEE5-49CE-4137-B0F3-B51FF0F48374}" destId="{4456FDA3-F199-45CC-8FB6-EEA7FF37F28D}" srcOrd="0" destOrd="0" presId="urn:microsoft.com/office/officeart/2005/8/layout/default"/>
    <dgm:cxn modelId="{23E905FA-A4B2-4C75-BB3D-B406DC8E901F}" type="presOf" srcId="{ED8E18C8-730D-4C1E-ABCE-D15D99365B85}" destId="{D5D8C7BF-80AD-4999-9AFD-034C42319BCC}" srcOrd="0" destOrd="0" presId="urn:microsoft.com/office/officeart/2005/8/layout/default"/>
    <dgm:cxn modelId="{21A8FCC1-A8A7-48FE-981A-4AF686249294}" type="presParOf" srcId="{2C77C23D-CCF4-42A2-A0B3-5E1E57AF31A8}" destId="{4456FDA3-F199-45CC-8FB6-EEA7FF37F28D}" srcOrd="0" destOrd="0" presId="urn:microsoft.com/office/officeart/2005/8/layout/default"/>
    <dgm:cxn modelId="{6A164B22-CC97-4CAA-9B09-A567445CF29B}" type="presParOf" srcId="{2C77C23D-CCF4-42A2-A0B3-5E1E57AF31A8}" destId="{12EEC169-8392-4BA3-8C7F-C7249F487B39}" srcOrd="1" destOrd="0" presId="urn:microsoft.com/office/officeart/2005/8/layout/default"/>
    <dgm:cxn modelId="{31B15060-7718-4EEA-931B-5A824FDF1978}" type="presParOf" srcId="{2C77C23D-CCF4-42A2-A0B3-5E1E57AF31A8}" destId="{2E273451-59A5-41EF-B888-92B9C2F12C9B}" srcOrd="2" destOrd="0" presId="urn:microsoft.com/office/officeart/2005/8/layout/default"/>
    <dgm:cxn modelId="{C26213B9-AED7-42AC-B05C-F0E97202B3E6}" type="presParOf" srcId="{2C77C23D-CCF4-42A2-A0B3-5E1E57AF31A8}" destId="{1C0EAD84-AD83-40B7-9460-BCFAF5CF35E6}" srcOrd="3" destOrd="0" presId="urn:microsoft.com/office/officeart/2005/8/layout/default"/>
    <dgm:cxn modelId="{72EEF6A3-D233-4B38-BD9A-A8F903589337}" type="presParOf" srcId="{2C77C23D-CCF4-42A2-A0B3-5E1E57AF31A8}" destId="{115DA5D3-9903-40D3-9894-82F18EEADEC7}" srcOrd="4" destOrd="0" presId="urn:microsoft.com/office/officeart/2005/8/layout/default"/>
    <dgm:cxn modelId="{1E011C80-6C3D-452E-811E-5B0802903BC6}" type="presParOf" srcId="{2C77C23D-CCF4-42A2-A0B3-5E1E57AF31A8}" destId="{C558C72D-E3AC-4567-9E11-B19650C90194}" srcOrd="5" destOrd="0" presId="urn:microsoft.com/office/officeart/2005/8/layout/default"/>
    <dgm:cxn modelId="{7F0F55BE-89F2-4BE6-B1FD-7DC410A059DC}" type="presParOf" srcId="{2C77C23D-CCF4-42A2-A0B3-5E1E57AF31A8}" destId="{D5D8C7BF-80AD-4999-9AFD-034C42319BCC}" srcOrd="6" destOrd="0" presId="urn:microsoft.com/office/officeart/2005/8/layout/default"/>
    <dgm:cxn modelId="{216DA4A0-51B8-4D8E-94DA-BE04331D09E8}" type="presParOf" srcId="{2C77C23D-CCF4-42A2-A0B3-5E1E57AF31A8}" destId="{EC8CD55A-29F3-4849-BB59-FC9D9A3C20EF}" srcOrd="7" destOrd="0" presId="urn:microsoft.com/office/officeart/2005/8/layout/default"/>
    <dgm:cxn modelId="{A1DA6337-3543-4EEA-8B3C-993DFA83C7E0}" type="presParOf" srcId="{2C77C23D-CCF4-42A2-A0B3-5E1E57AF31A8}" destId="{439F720C-BD27-43B6-A320-C6A5B1E6ED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BA5515-FDCF-4B5D-B901-03968FA18AC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F8A6E4-46E4-461C-B121-DC891FBC2EFC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Visa </a:t>
          </a:r>
        </a:p>
      </dgm:t>
    </dgm:pt>
    <dgm:pt modelId="{B8841103-EA8C-4098-88DB-7E5BA6DC8BCA}" type="parTrans" cxnId="{F2112256-2819-49CD-9EB8-E274EC978DB3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20A04135-A6F6-448A-A692-80F5E9A9F1E5}" type="sibTrans" cxnId="{F2112256-2819-49CD-9EB8-E274EC978DB3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9EE29DA8-9F37-4232-9DEE-6B76E9AD6081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I-94 </a:t>
          </a:r>
        </a:p>
      </dgm:t>
    </dgm:pt>
    <dgm:pt modelId="{6E4B0656-9365-4E8E-B060-68C3B280B042}" type="parTrans" cxnId="{237489A7-65B7-4CD1-B0BC-1B072A993ABD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9F7E1F3A-6E18-403D-A3B2-BDF71DBCEF90}" type="sibTrans" cxnId="{237489A7-65B7-4CD1-B0BC-1B072A993ABD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F10B56B0-81FC-490B-A963-DE3414BAC931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Signed I-20 </a:t>
          </a:r>
        </a:p>
      </dgm:t>
    </dgm:pt>
    <dgm:pt modelId="{5CAF5044-56D9-4036-8D21-032516D4C01D}" type="parTrans" cxnId="{64389557-FC92-447A-9673-FB08300A4FCF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801AD4C8-B1D7-4985-8E84-9B1708643BC3}" type="sibTrans" cxnId="{64389557-FC92-447A-9673-FB08300A4FCF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0DA0AA59-AE75-4E9C-A2E6-001189DA4AAF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Local Address </a:t>
          </a:r>
        </a:p>
      </dgm:t>
    </dgm:pt>
    <dgm:pt modelId="{D29CA003-6418-4EEF-974E-1DBB94687A5A}" type="parTrans" cxnId="{D0578B5A-0AB6-4BB7-A728-309624B30704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3F332BD7-8E4F-4E0E-8A18-B631BBC9E778}" type="sibTrans" cxnId="{D0578B5A-0AB6-4BB7-A728-309624B30704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EDEE3054-519E-41B5-9544-B0D3D32FABBC}" type="pres">
      <dgm:prSet presAssocID="{8CBA5515-FDCF-4B5D-B901-03968FA18AC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48B177-F2BB-4EA2-823C-18422CE2A374}" type="pres">
      <dgm:prSet presAssocID="{0DA0AA59-AE75-4E9C-A2E6-001189DA4AAF}" presName="Accent4" presStyleCnt="0"/>
      <dgm:spPr/>
    </dgm:pt>
    <dgm:pt modelId="{FBB2FA0A-B089-46E0-B7DF-F45375FB634D}" type="pres">
      <dgm:prSet presAssocID="{0DA0AA59-AE75-4E9C-A2E6-001189DA4AAF}" presName="Accent" presStyleLbl="node1" presStyleIdx="0" presStyleCnt="4"/>
      <dgm:spPr/>
    </dgm:pt>
    <dgm:pt modelId="{E2E79F30-D0D2-44CB-BC68-4B0AF740F63D}" type="pres">
      <dgm:prSet presAssocID="{0DA0AA59-AE75-4E9C-A2E6-001189DA4AAF}" presName="ParentBackground4" presStyleCnt="0"/>
      <dgm:spPr/>
    </dgm:pt>
    <dgm:pt modelId="{8D79C436-C40A-4528-9FA9-207C5F918DC8}" type="pres">
      <dgm:prSet presAssocID="{0DA0AA59-AE75-4E9C-A2E6-001189DA4AAF}" presName="ParentBackground" presStyleLbl="fgAcc1" presStyleIdx="0" presStyleCnt="4"/>
      <dgm:spPr/>
    </dgm:pt>
    <dgm:pt modelId="{109A2B02-98A4-445E-A63D-55B2E49144E9}" type="pres">
      <dgm:prSet presAssocID="{0DA0AA59-AE75-4E9C-A2E6-001189DA4AA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625D01-1D58-438D-8464-541C241FF804}" type="pres">
      <dgm:prSet presAssocID="{F10B56B0-81FC-490B-A963-DE3414BAC931}" presName="Accent3" presStyleCnt="0"/>
      <dgm:spPr/>
    </dgm:pt>
    <dgm:pt modelId="{261F8681-D65C-4172-B3A8-C7443F9EBDD0}" type="pres">
      <dgm:prSet presAssocID="{F10B56B0-81FC-490B-A963-DE3414BAC931}" presName="Accent" presStyleLbl="node1" presStyleIdx="1" presStyleCnt="4"/>
      <dgm:spPr/>
    </dgm:pt>
    <dgm:pt modelId="{D13A17C2-4D21-4BC4-81F3-08DE2319C0BC}" type="pres">
      <dgm:prSet presAssocID="{F10B56B0-81FC-490B-A963-DE3414BAC931}" presName="ParentBackground3" presStyleCnt="0"/>
      <dgm:spPr/>
    </dgm:pt>
    <dgm:pt modelId="{A5A9174C-41D1-48E1-948F-E18A3EDA906B}" type="pres">
      <dgm:prSet presAssocID="{F10B56B0-81FC-490B-A963-DE3414BAC931}" presName="ParentBackground" presStyleLbl="fgAcc1" presStyleIdx="1" presStyleCnt="4"/>
      <dgm:spPr/>
    </dgm:pt>
    <dgm:pt modelId="{B89BAE54-4160-4FBF-AB39-ABAE2BAF108C}" type="pres">
      <dgm:prSet presAssocID="{F10B56B0-81FC-490B-A963-DE3414BAC93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446106C-D80B-40E6-91AC-27F8FE52906F}" type="pres">
      <dgm:prSet presAssocID="{9EE29DA8-9F37-4232-9DEE-6B76E9AD6081}" presName="Accent2" presStyleCnt="0"/>
      <dgm:spPr/>
    </dgm:pt>
    <dgm:pt modelId="{DA70B38C-237C-485A-B462-3CBBDECC7C57}" type="pres">
      <dgm:prSet presAssocID="{9EE29DA8-9F37-4232-9DEE-6B76E9AD6081}" presName="Accent" presStyleLbl="node1" presStyleIdx="2" presStyleCnt="4"/>
      <dgm:spPr/>
    </dgm:pt>
    <dgm:pt modelId="{51E28096-7062-4C97-846B-F3BCE7DA6526}" type="pres">
      <dgm:prSet presAssocID="{9EE29DA8-9F37-4232-9DEE-6B76E9AD6081}" presName="ParentBackground2" presStyleCnt="0"/>
      <dgm:spPr/>
    </dgm:pt>
    <dgm:pt modelId="{BC501C21-CDAF-4CDF-BDE6-254CDA21B6DB}" type="pres">
      <dgm:prSet presAssocID="{9EE29DA8-9F37-4232-9DEE-6B76E9AD6081}" presName="ParentBackground" presStyleLbl="fgAcc1" presStyleIdx="2" presStyleCnt="4"/>
      <dgm:spPr/>
    </dgm:pt>
    <dgm:pt modelId="{714AB476-80AD-4241-9880-88A3D8B86481}" type="pres">
      <dgm:prSet presAssocID="{9EE29DA8-9F37-4232-9DEE-6B76E9AD608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48E9AB-3465-4615-B3FB-51BA0EDF6989}" type="pres">
      <dgm:prSet presAssocID="{2AF8A6E4-46E4-461C-B121-DC891FBC2EFC}" presName="Accent1" presStyleCnt="0"/>
      <dgm:spPr/>
    </dgm:pt>
    <dgm:pt modelId="{C32999B8-7CBB-4A02-9BB3-70E513CB1180}" type="pres">
      <dgm:prSet presAssocID="{2AF8A6E4-46E4-461C-B121-DC891FBC2EFC}" presName="Accent" presStyleLbl="node1" presStyleIdx="3" presStyleCnt="4"/>
      <dgm:spPr/>
    </dgm:pt>
    <dgm:pt modelId="{E2C6AE71-7980-47F5-843D-0C85BCC63CA8}" type="pres">
      <dgm:prSet presAssocID="{2AF8A6E4-46E4-461C-B121-DC891FBC2EFC}" presName="ParentBackground1" presStyleCnt="0"/>
      <dgm:spPr/>
    </dgm:pt>
    <dgm:pt modelId="{F62EE7FA-FCA9-4233-9656-47E8EFF897B5}" type="pres">
      <dgm:prSet presAssocID="{2AF8A6E4-46E4-461C-B121-DC891FBC2EFC}" presName="ParentBackground" presStyleLbl="fgAcc1" presStyleIdx="3" presStyleCnt="4"/>
      <dgm:spPr/>
    </dgm:pt>
    <dgm:pt modelId="{1E067811-2061-46AB-A586-85C04873B16C}" type="pres">
      <dgm:prSet presAssocID="{2AF8A6E4-46E4-461C-B121-DC891FBC2EF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2AFE70D-DE7D-424F-BFF1-0EA1058314AA}" type="presOf" srcId="{F10B56B0-81FC-490B-A963-DE3414BAC931}" destId="{A5A9174C-41D1-48E1-948F-E18A3EDA906B}" srcOrd="0" destOrd="0" presId="urn:microsoft.com/office/officeart/2011/layout/CircleProcess"/>
    <dgm:cxn modelId="{B1009C10-B928-4379-95C3-84B321EBDC37}" type="presOf" srcId="{2AF8A6E4-46E4-461C-B121-DC891FBC2EFC}" destId="{F62EE7FA-FCA9-4233-9656-47E8EFF897B5}" srcOrd="0" destOrd="0" presId="urn:microsoft.com/office/officeart/2011/layout/CircleProcess"/>
    <dgm:cxn modelId="{FA6E1344-491B-4B98-BAE6-C30DF68A7A0B}" type="presOf" srcId="{F10B56B0-81FC-490B-A963-DE3414BAC931}" destId="{B89BAE54-4160-4FBF-AB39-ABAE2BAF108C}" srcOrd="1" destOrd="0" presId="urn:microsoft.com/office/officeart/2011/layout/CircleProcess"/>
    <dgm:cxn modelId="{F2112256-2819-49CD-9EB8-E274EC978DB3}" srcId="{8CBA5515-FDCF-4B5D-B901-03968FA18ACC}" destId="{2AF8A6E4-46E4-461C-B121-DC891FBC2EFC}" srcOrd="0" destOrd="0" parTransId="{B8841103-EA8C-4098-88DB-7E5BA6DC8BCA}" sibTransId="{20A04135-A6F6-448A-A692-80F5E9A9F1E5}"/>
    <dgm:cxn modelId="{64389557-FC92-447A-9673-FB08300A4FCF}" srcId="{8CBA5515-FDCF-4B5D-B901-03968FA18ACC}" destId="{F10B56B0-81FC-490B-A963-DE3414BAC931}" srcOrd="2" destOrd="0" parTransId="{5CAF5044-56D9-4036-8D21-032516D4C01D}" sibTransId="{801AD4C8-B1D7-4985-8E84-9B1708643BC3}"/>
    <dgm:cxn modelId="{D0578B5A-0AB6-4BB7-A728-309624B30704}" srcId="{8CBA5515-FDCF-4B5D-B901-03968FA18ACC}" destId="{0DA0AA59-AE75-4E9C-A2E6-001189DA4AAF}" srcOrd="3" destOrd="0" parTransId="{D29CA003-6418-4EEF-974E-1DBB94687A5A}" sibTransId="{3F332BD7-8E4F-4E0E-8A18-B631BBC9E778}"/>
    <dgm:cxn modelId="{882FAA92-7A2F-4EF4-B8D7-8F65811CF436}" type="presOf" srcId="{9EE29DA8-9F37-4232-9DEE-6B76E9AD6081}" destId="{714AB476-80AD-4241-9880-88A3D8B86481}" srcOrd="1" destOrd="0" presId="urn:microsoft.com/office/officeart/2011/layout/CircleProcess"/>
    <dgm:cxn modelId="{9FC5AC93-30C4-4B3D-ABB4-3410A1DF0708}" type="presOf" srcId="{9EE29DA8-9F37-4232-9DEE-6B76E9AD6081}" destId="{BC501C21-CDAF-4CDF-BDE6-254CDA21B6DB}" srcOrd="0" destOrd="0" presId="urn:microsoft.com/office/officeart/2011/layout/CircleProcess"/>
    <dgm:cxn modelId="{B5DD28A3-2B5C-4251-99BC-07FD43EB60B5}" type="presOf" srcId="{0DA0AA59-AE75-4E9C-A2E6-001189DA4AAF}" destId="{8D79C436-C40A-4528-9FA9-207C5F918DC8}" srcOrd="0" destOrd="0" presId="urn:microsoft.com/office/officeart/2011/layout/CircleProcess"/>
    <dgm:cxn modelId="{237489A7-65B7-4CD1-B0BC-1B072A993ABD}" srcId="{8CBA5515-FDCF-4B5D-B901-03968FA18ACC}" destId="{9EE29DA8-9F37-4232-9DEE-6B76E9AD6081}" srcOrd="1" destOrd="0" parTransId="{6E4B0656-9365-4E8E-B060-68C3B280B042}" sibTransId="{9F7E1F3A-6E18-403D-A3B2-BDF71DBCEF90}"/>
    <dgm:cxn modelId="{69E6E2D6-AECD-4256-9DAE-930FFF770673}" type="presOf" srcId="{2AF8A6E4-46E4-461C-B121-DC891FBC2EFC}" destId="{1E067811-2061-46AB-A586-85C04873B16C}" srcOrd="1" destOrd="0" presId="urn:microsoft.com/office/officeart/2011/layout/CircleProcess"/>
    <dgm:cxn modelId="{B5C684E6-AC21-4F36-9055-B911144E8538}" type="presOf" srcId="{0DA0AA59-AE75-4E9C-A2E6-001189DA4AAF}" destId="{109A2B02-98A4-445E-A63D-55B2E49144E9}" srcOrd="1" destOrd="0" presId="urn:microsoft.com/office/officeart/2011/layout/CircleProcess"/>
    <dgm:cxn modelId="{F4F026EF-6E9A-4693-BD5F-CAE20BAE6715}" type="presOf" srcId="{8CBA5515-FDCF-4B5D-B901-03968FA18ACC}" destId="{EDEE3054-519E-41B5-9544-B0D3D32FABBC}" srcOrd="0" destOrd="0" presId="urn:microsoft.com/office/officeart/2011/layout/CircleProcess"/>
    <dgm:cxn modelId="{4F275D13-1451-43CD-B79F-2508FDF3F443}" type="presParOf" srcId="{EDEE3054-519E-41B5-9544-B0D3D32FABBC}" destId="{9148B177-F2BB-4EA2-823C-18422CE2A374}" srcOrd="0" destOrd="0" presId="urn:microsoft.com/office/officeart/2011/layout/CircleProcess"/>
    <dgm:cxn modelId="{AF182CF8-F80A-4068-A7C5-32618C9EFCD3}" type="presParOf" srcId="{9148B177-F2BB-4EA2-823C-18422CE2A374}" destId="{FBB2FA0A-B089-46E0-B7DF-F45375FB634D}" srcOrd="0" destOrd="0" presId="urn:microsoft.com/office/officeart/2011/layout/CircleProcess"/>
    <dgm:cxn modelId="{883BB595-56EA-444B-A275-90A9D21510F5}" type="presParOf" srcId="{EDEE3054-519E-41B5-9544-B0D3D32FABBC}" destId="{E2E79F30-D0D2-44CB-BC68-4B0AF740F63D}" srcOrd="1" destOrd="0" presId="urn:microsoft.com/office/officeart/2011/layout/CircleProcess"/>
    <dgm:cxn modelId="{511D11C6-CC4B-4A96-A1CF-C8B173C9ADA1}" type="presParOf" srcId="{E2E79F30-D0D2-44CB-BC68-4B0AF740F63D}" destId="{8D79C436-C40A-4528-9FA9-207C5F918DC8}" srcOrd="0" destOrd="0" presId="urn:microsoft.com/office/officeart/2011/layout/CircleProcess"/>
    <dgm:cxn modelId="{D60C1C32-F12F-4144-BD00-5A34494EF291}" type="presParOf" srcId="{EDEE3054-519E-41B5-9544-B0D3D32FABBC}" destId="{109A2B02-98A4-445E-A63D-55B2E49144E9}" srcOrd="2" destOrd="0" presId="urn:microsoft.com/office/officeart/2011/layout/CircleProcess"/>
    <dgm:cxn modelId="{825D8162-E39A-4E04-B406-B104A2F2963F}" type="presParOf" srcId="{EDEE3054-519E-41B5-9544-B0D3D32FABBC}" destId="{F3625D01-1D58-438D-8464-541C241FF804}" srcOrd="3" destOrd="0" presId="urn:microsoft.com/office/officeart/2011/layout/CircleProcess"/>
    <dgm:cxn modelId="{35AFDC64-F320-4695-B3B8-500D8B7CC1C7}" type="presParOf" srcId="{F3625D01-1D58-438D-8464-541C241FF804}" destId="{261F8681-D65C-4172-B3A8-C7443F9EBDD0}" srcOrd="0" destOrd="0" presId="urn:microsoft.com/office/officeart/2011/layout/CircleProcess"/>
    <dgm:cxn modelId="{67A23BA2-F1BF-454F-BB0E-537BA8C7AE4A}" type="presParOf" srcId="{EDEE3054-519E-41B5-9544-B0D3D32FABBC}" destId="{D13A17C2-4D21-4BC4-81F3-08DE2319C0BC}" srcOrd="4" destOrd="0" presId="urn:microsoft.com/office/officeart/2011/layout/CircleProcess"/>
    <dgm:cxn modelId="{30F26C1B-78D1-4AB7-8C89-A01965B435AC}" type="presParOf" srcId="{D13A17C2-4D21-4BC4-81F3-08DE2319C0BC}" destId="{A5A9174C-41D1-48E1-948F-E18A3EDA906B}" srcOrd="0" destOrd="0" presId="urn:microsoft.com/office/officeart/2011/layout/CircleProcess"/>
    <dgm:cxn modelId="{09D41DEF-7321-4C32-B1A0-E68B5E5B996E}" type="presParOf" srcId="{EDEE3054-519E-41B5-9544-B0D3D32FABBC}" destId="{B89BAE54-4160-4FBF-AB39-ABAE2BAF108C}" srcOrd="5" destOrd="0" presId="urn:microsoft.com/office/officeart/2011/layout/CircleProcess"/>
    <dgm:cxn modelId="{2B1DA007-DD17-4743-B69C-8A48E46FF78B}" type="presParOf" srcId="{EDEE3054-519E-41B5-9544-B0D3D32FABBC}" destId="{7446106C-D80B-40E6-91AC-27F8FE52906F}" srcOrd="6" destOrd="0" presId="urn:microsoft.com/office/officeart/2011/layout/CircleProcess"/>
    <dgm:cxn modelId="{9F355DBB-2612-4330-9B22-30CBDCB34A46}" type="presParOf" srcId="{7446106C-D80B-40E6-91AC-27F8FE52906F}" destId="{DA70B38C-237C-485A-B462-3CBBDECC7C57}" srcOrd="0" destOrd="0" presId="urn:microsoft.com/office/officeart/2011/layout/CircleProcess"/>
    <dgm:cxn modelId="{95D3BE9A-25C4-454F-96A7-EBB45BDA2AD9}" type="presParOf" srcId="{EDEE3054-519E-41B5-9544-B0D3D32FABBC}" destId="{51E28096-7062-4C97-846B-F3BCE7DA6526}" srcOrd="7" destOrd="0" presId="urn:microsoft.com/office/officeart/2011/layout/CircleProcess"/>
    <dgm:cxn modelId="{6DE9313C-DFE7-4164-8AEA-7F03BEFD751D}" type="presParOf" srcId="{51E28096-7062-4C97-846B-F3BCE7DA6526}" destId="{BC501C21-CDAF-4CDF-BDE6-254CDA21B6DB}" srcOrd="0" destOrd="0" presId="urn:microsoft.com/office/officeart/2011/layout/CircleProcess"/>
    <dgm:cxn modelId="{B00DC1D9-C95C-4E2C-B9FC-014DD443C5AB}" type="presParOf" srcId="{EDEE3054-519E-41B5-9544-B0D3D32FABBC}" destId="{714AB476-80AD-4241-9880-88A3D8B86481}" srcOrd="8" destOrd="0" presId="urn:microsoft.com/office/officeart/2011/layout/CircleProcess"/>
    <dgm:cxn modelId="{3059D709-73E0-46F2-A5AE-419B8CD76215}" type="presParOf" srcId="{EDEE3054-519E-41B5-9544-B0D3D32FABBC}" destId="{E248E9AB-3465-4615-B3FB-51BA0EDF6989}" srcOrd="9" destOrd="0" presId="urn:microsoft.com/office/officeart/2011/layout/CircleProcess"/>
    <dgm:cxn modelId="{C39774F2-EB1D-46CD-A5F5-0F4B32BAEEC9}" type="presParOf" srcId="{E248E9AB-3465-4615-B3FB-51BA0EDF6989}" destId="{C32999B8-7CBB-4A02-9BB3-70E513CB1180}" srcOrd="0" destOrd="0" presId="urn:microsoft.com/office/officeart/2011/layout/CircleProcess"/>
    <dgm:cxn modelId="{B5A83288-9566-4F32-B4EC-0F2D8D9FD7DC}" type="presParOf" srcId="{EDEE3054-519E-41B5-9544-B0D3D32FABBC}" destId="{E2C6AE71-7980-47F5-843D-0C85BCC63CA8}" srcOrd="10" destOrd="0" presId="urn:microsoft.com/office/officeart/2011/layout/CircleProcess"/>
    <dgm:cxn modelId="{ED4ED551-F6B8-4AF7-A442-5FFCD55D133A}" type="presParOf" srcId="{E2C6AE71-7980-47F5-843D-0C85BCC63CA8}" destId="{F62EE7FA-FCA9-4233-9656-47E8EFF897B5}" srcOrd="0" destOrd="0" presId="urn:microsoft.com/office/officeart/2011/layout/CircleProcess"/>
    <dgm:cxn modelId="{D89FDC63-8973-4E6E-82AA-682BCD8E5F42}" type="presParOf" srcId="{EDEE3054-519E-41B5-9544-B0D3D32FABBC}" destId="{1E067811-2061-46AB-A586-85C04873B16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1FABA-4A90-4AC8-9844-A49EDA249E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1A3D6-298E-4B40-9163-8DB0CF67FA43}">
      <dgm:prSet/>
      <dgm:spPr/>
      <dgm:t>
        <a:bodyPr/>
        <a:lstStyle/>
        <a:p>
          <a:r>
            <a:rPr lang="en-US" dirty="0"/>
            <a:t>June 23</a:t>
          </a:r>
          <a:r>
            <a:rPr lang="en-US" baseline="30000" dirty="0"/>
            <a:t>rd</a:t>
          </a:r>
          <a:r>
            <a:rPr lang="en-US" dirty="0"/>
            <a:t> Visa Interview</a:t>
          </a:r>
        </a:p>
      </dgm:t>
    </dgm:pt>
    <dgm:pt modelId="{C7BE9D9E-17C5-4DD2-8BBA-10E992E36C25}" type="parTrans" cxnId="{22D6DFA1-D8EC-402A-9B00-C3952B6367EF}">
      <dgm:prSet/>
      <dgm:spPr/>
      <dgm:t>
        <a:bodyPr/>
        <a:lstStyle/>
        <a:p>
          <a:endParaRPr lang="en-US"/>
        </a:p>
      </dgm:t>
    </dgm:pt>
    <dgm:pt modelId="{C3E45A4B-DDB4-4C10-A5DF-43CE6FCF9FFD}" type="sibTrans" cxnId="{22D6DFA1-D8EC-402A-9B00-C3952B6367EF}">
      <dgm:prSet/>
      <dgm:spPr/>
      <dgm:t>
        <a:bodyPr/>
        <a:lstStyle/>
        <a:p>
          <a:endParaRPr lang="en-US"/>
        </a:p>
      </dgm:t>
    </dgm:pt>
    <dgm:pt modelId="{BE10DB5E-78C3-4C27-B01F-7CD8008F84AD}">
      <dgm:prSet/>
      <dgm:spPr/>
      <dgm:t>
        <a:bodyPr/>
        <a:lstStyle/>
        <a:p>
          <a:r>
            <a:rPr lang="en-US" dirty="0"/>
            <a:t>June 30</a:t>
          </a:r>
          <a:r>
            <a:rPr lang="en-US" baseline="30000" dirty="0"/>
            <a:t>th</a:t>
          </a:r>
          <a:r>
            <a:rPr lang="en-US" dirty="0"/>
            <a:t> Culture Shock</a:t>
          </a:r>
        </a:p>
      </dgm:t>
    </dgm:pt>
    <dgm:pt modelId="{6F3ABD05-3CD2-47D5-ADC0-42AC0606E647}" type="parTrans" cxnId="{5DE56337-153A-4A75-8896-D730AA545887}">
      <dgm:prSet/>
      <dgm:spPr/>
      <dgm:t>
        <a:bodyPr/>
        <a:lstStyle/>
        <a:p>
          <a:endParaRPr lang="en-US"/>
        </a:p>
      </dgm:t>
    </dgm:pt>
    <dgm:pt modelId="{ABECC513-8BC9-458A-ABE8-C73A9332F510}" type="sibTrans" cxnId="{5DE56337-153A-4A75-8896-D730AA545887}">
      <dgm:prSet/>
      <dgm:spPr/>
      <dgm:t>
        <a:bodyPr/>
        <a:lstStyle/>
        <a:p>
          <a:endParaRPr lang="en-US"/>
        </a:p>
      </dgm:t>
    </dgm:pt>
    <dgm:pt modelId="{1AB5F816-033F-45F4-B6A0-302D4B2DD829}">
      <dgm:prSet/>
      <dgm:spPr/>
      <dgm:t>
        <a:bodyPr/>
        <a:lstStyle/>
        <a:p>
          <a:r>
            <a:rPr lang="en-US" dirty="0"/>
            <a:t>July 7</a:t>
          </a:r>
          <a:r>
            <a:rPr lang="en-US" baseline="30000" dirty="0"/>
            <a:t>th</a:t>
          </a:r>
          <a:r>
            <a:rPr lang="en-US" dirty="0"/>
            <a:t> UG Next Steps</a:t>
          </a:r>
        </a:p>
      </dgm:t>
    </dgm:pt>
    <dgm:pt modelId="{E2241A53-D533-4713-B4C8-6150AB673851}" type="parTrans" cxnId="{3B4F0923-33F0-4197-B442-4D9762BCF065}">
      <dgm:prSet/>
      <dgm:spPr/>
      <dgm:t>
        <a:bodyPr/>
        <a:lstStyle/>
        <a:p>
          <a:endParaRPr lang="en-US"/>
        </a:p>
      </dgm:t>
    </dgm:pt>
    <dgm:pt modelId="{CCA71F8A-F2EE-4986-9E88-F496767812F0}" type="sibTrans" cxnId="{3B4F0923-33F0-4197-B442-4D9762BCF065}">
      <dgm:prSet/>
      <dgm:spPr/>
      <dgm:t>
        <a:bodyPr/>
        <a:lstStyle/>
        <a:p>
          <a:endParaRPr lang="en-US"/>
        </a:p>
      </dgm:t>
    </dgm:pt>
    <dgm:pt modelId="{AAEDEB40-1020-4D44-A40D-86AB72E0A889}">
      <dgm:prSet/>
      <dgm:spPr/>
      <dgm:t>
        <a:bodyPr/>
        <a:lstStyle/>
        <a:p>
          <a:r>
            <a:rPr lang="en-US" dirty="0"/>
            <a:t>July 9</a:t>
          </a:r>
          <a:r>
            <a:rPr lang="en-US" baseline="30000" dirty="0"/>
            <a:t>th</a:t>
          </a:r>
          <a:r>
            <a:rPr lang="en-US" dirty="0"/>
            <a:t> GR Next Steps </a:t>
          </a:r>
        </a:p>
      </dgm:t>
    </dgm:pt>
    <dgm:pt modelId="{E1224302-7A03-4E99-8F95-B97CED5EAC3B}" type="parTrans" cxnId="{FB04E3CA-8BD4-4620-8308-02B7B56E6B3D}">
      <dgm:prSet/>
      <dgm:spPr/>
      <dgm:t>
        <a:bodyPr/>
        <a:lstStyle/>
        <a:p>
          <a:endParaRPr lang="en-US"/>
        </a:p>
      </dgm:t>
    </dgm:pt>
    <dgm:pt modelId="{65AE5618-926A-4B42-B44C-55D998471207}" type="sibTrans" cxnId="{FB04E3CA-8BD4-4620-8308-02B7B56E6B3D}">
      <dgm:prSet/>
      <dgm:spPr/>
      <dgm:t>
        <a:bodyPr/>
        <a:lstStyle/>
        <a:p>
          <a:endParaRPr lang="en-US"/>
        </a:p>
      </dgm:t>
    </dgm:pt>
    <dgm:pt modelId="{BDA35763-3E5A-45BC-9E0D-15F8B5EBBE81}">
      <dgm:prSet/>
      <dgm:spPr/>
      <dgm:t>
        <a:bodyPr/>
        <a:lstStyle/>
        <a:p>
          <a:r>
            <a:rPr lang="en-US" dirty="0"/>
            <a:t>July 14</a:t>
          </a:r>
          <a:r>
            <a:rPr lang="en-US" baseline="30000" dirty="0"/>
            <a:t>th</a:t>
          </a:r>
          <a:r>
            <a:rPr lang="en-US" dirty="0"/>
            <a:t> Visa Interview and Pre-arrival</a:t>
          </a:r>
        </a:p>
      </dgm:t>
    </dgm:pt>
    <dgm:pt modelId="{1746EFF8-3F19-44B3-B29B-2B713F873BE6}" type="parTrans" cxnId="{E29DF78F-90C0-492E-9C73-1E3992036607}">
      <dgm:prSet/>
      <dgm:spPr/>
      <dgm:t>
        <a:bodyPr/>
        <a:lstStyle/>
        <a:p>
          <a:endParaRPr lang="en-US"/>
        </a:p>
      </dgm:t>
    </dgm:pt>
    <dgm:pt modelId="{C06E0A58-83A5-4252-B489-AD223AEE8503}" type="sibTrans" cxnId="{E29DF78F-90C0-492E-9C73-1E3992036607}">
      <dgm:prSet/>
      <dgm:spPr/>
      <dgm:t>
        <a:bodyPr/>
        <a:lstStyle/>
        <a:p>
          <a:endParaRPr lang="en-US"/>
        </a:p>
      </dgm:t>
    </dgm:pt>
    <dgm:pt modelId="{5989A6EF-592B-4E11-942A-4EE841E6A2F4}">
      <dgm:prSet/>
      <dgm:spPr/>
      <dgm:t>
        <a:bodyPr/>
        <a:lstStyle/>
        <a:p>
          <a:r>
            <a:rPr lang="en-US" dirty="0"/>
            <a:t>July 21</a:t>
          </a:r>
          <a:r>
            <a:rPr lang="en-US" baseline="30000" dirty="0"/>
            <a:t>st</a:t>
          </a:r>
          <a:r>
            <a:rPr lang="en-US" dirty="0"/>
            <a:t> Campus Life </a:t>
          </a:r>
        </a:p>
      </dgm:t>
    </dgm:pt>
    <dgm:pt modelId="{5B004937-8338-4C27-8129-E2D18BB830D4}" type="parTrans" cxnId="{59DCCD91-8EA2-43BC-B263-64D0CC89B1F4}">
      <dgm:prSet/>
      <dgm:spPr/>
      <dgm:t>
        <a:bodyPr/>
        <a:lstStyle/>
        <a:p>
          <a:endParaRPr lang="en-US"/>
        </a:p>
      </dgm:t>
    </dgm:pt>
    <dgm:pt modelId="{7E3976C4-53ED-48C3-9FD3-41DEE66283BD}" type="sibTrans" cxnId="{59DCCD91-8EA2-43BC-B263-64D0CC89B1F4}">
      <dgm:prSet/>
      <dgm:spPr/>
      <dgm:t>
        <a:bodyPr/>
        <a:lstStyle/>
        <a:p>
          <a:endParaRPr lang="en-US"/>
        </a:p>
      </dgm:t>
    </dgm:pt>
    <dgm:pt modelId="{431F6DEF-14BF-49DD-99D5-ACF945BA110E}" type="pres">
      <dgm:prSet presAssocID="{D4B1FABA-4A90-4AC8-9844-A49EDA249EC8}" presName="diagram" presStyleCnt="0">
        <dgm:presLayoutVars>
          <dgm:dir/>
          <dgm:resizeHandles val="exact"/>
        </dgm:presLayoutVars>
      </dgm:prSet>
      <dgm:spPr/>
    </dgm:pt>
    <dgm:pt modelId="{95CCDD97-9EFD-4C03-BA19-39C0230DC371}" type="pres">
      <dgm:prSet presAssocID="{97C1A3D6-298E-4B40-9163-8DB0CF67FA43}" presName="node" presStyleLbl="node1" presStyleIdx="0" presStyleCnt="6">
        <dgm:presLayoutVars>
          <dgm:bulletEnabled val="1"/>
        </dgm:presLayoutVars>
      </dgm:prSet>
      <dgm:spPr/>
    </dgm:pt>
    <dgm:pt modelId="{B16C289E-D5C0-49D0-8975-0A5C5FA4998D}" type="pres">
      <dgm:prSet presAssocID="{C3E45A4B-DDB4-4C10-A5DF-43CE6FCF9FFD}" presName="sibTrans" presStyleCnt="0"/>
      <dgm:spPr/>
    </dgm:pt>
    <dgm:pt modelId="{4456E54F-3B4E-4886-BA14-89DE55A0645B}" type="pres">
      <dgm:prSet presAssocID="{BE10DB5E-78C3-4C27-B01F-7CD8008F84AD}" presName="node" presStyleLbl="node1" presStyleIdx="1" presStyleCnt="6">
        <dgm:presLayoutVars>
          <dgm:bulletEnabled val="1"/>
        </dgm:presLayoutVars>
      </dgm:prSet>
      <dgm:spPr/>
    </dgm:pt>
    <dgm:pt modelId="{A57B5FE7-E273-475F-9F63-B7E5D727CFD7}" type="pres">
      <dgm:prSet presAssocID="{ABECC513-8BC9-458A-ABE8-C73A9332F510}" presName="sibTrans" presStyleCnt="0"/>
      <dgm:spPr/>
    </dgm:pt>
    <dgm:pt modelId="{AE5DF58A-ECFA-4AB9-ADA4-3B779E898E9E}" type="pres">
      <dgm:prSet presAssocID="{1AB5F816-033F-45F4-B6A0-302D4B2DD829}" presName="node" presStyleLbl="node1" presStyleIdx="2" presStyleCnt="6">
        <dgm:presLayoutVars>
          <dgm:bulletEnabled val="1"/>
        </dgm:presLayoutVars>
      </dgm:prSet>
      <dgm:spPr/>
    </dgm:pt>
    <dgm:pt modelId="{F17B31AF-4536-421F-A27E-562862A585F0}" type="pres">
      <dgm:prSet presAssocID="{CCA71F8A-F2EE-4986-9E88-F496767812F0}" presName="sibTrans" presStyleCnt="0"/>
      <dgm:spPr/>
    </dgm:pt>
    <dgm:pt modelId="{81B88B22-B24B-4317-A080-2BA5ED81C229}" type="pres">
      <dgm:prSet presAssocID="{AAEDEB40-1020-4D44-A40D-86AB72E0A889}" presName="node" presStyleLbl="node1" presStyleIdx="3" presStyleCnt="6">
        <dgm:presLayoutVars>
          <dgm:bulletEnabled val="1"/>
        </dgm:presLayoutVars>
      </dgm:prSet>
      <dgm:spPr/>
    </dgm:pt>
    <dgm:pt modelId="{94A7D745-868B-4E73-A053-4DC726A8E2A0}" type="pres">
      <dgm:prSet presAssocID="{65AE5618-926A-4B42-B44C-55D998471207}" presName="sibTrans" presStyleCnt="0"/>
      <dgm:spPr/>
    </dgm:pt>
    <dgm:pt modelId="{08579C80-460B-4A61-B4DA-5A1B0FD324E8}" type="pres">
      <dgm:prSet presAssocID="{BDA35763-3E5A-45BC-9E0D-15F8B5EBBE81}" presName="node" presStyleLbl="node1" presStyleIdx="4" presStyleCnt="6">
        <dgm:presLayoutVars>
          <dgm:bulletEnabled val="1"/>
        </dgm:presLayoutVars>
      </dgm:prSet>
      <dgm:spPr/>
    </dgm:pt>
    <dgm:pt modelId="{3F13492D-CD80-4910-B599-EB4B95DBDA85}" type="pres">
      <dgm:prSet presAssocID="{C06E0A58-83A5-4252-B489-AD223AEE8503}" presName="sibTrans" presStyleCnt="0"/>
      <dgm:spPr/>
    </dgm:pt>
    <dgm:pt modelId="{C8AD21D7-A492-4EE9-8481-20C4FF29C71F}" type="pres">
      <dgm:prSet presAssocID="{5989A6EF-592B-4E11-942A-4EE841E6A2F4}" presName="node" presStyleLbl="node1" presStyleIdx="5" presStyleCnt="6">
        <dgm:presLayoutVars>
          <dgm:bulletEnabled val="1"/>
        </dgm:presLayoutVars>
      </dgm:prSet>
      <dgm:spPr/>
    </dgm:pt>
  </dgm:ptLst>
  <dgm:cxnLst>
    <dgm:cxn modelId="{AAFB9E1B-411B-4E25-A9A1-A7010E3A7C65}" type="presOf" srcId="{97C1A3D6-298E-4B40-9163-8DB0CF67FA43}" destId="{95CCDD97-9EFD-4C03-BA19-39C0230DC371}" srcOrd="0" destOrd="0" presId="urn:microsoft.com/office/officeart/2005/8/layout/default"/>
    <dgm:cxn modelId="{3B4F0923-33F0-4197-B442-4D9762BCF065}" srcId="{D4B1FABA-4A90-4AC8-9844-A49EDA249EC8}" destId="{1AB5F816-033F-45F4-B6A0-302D4B2DD829}" srcOrd="2" destOrd="0" parTransId="{E2241A53-D533-4713-B4C8-6150AB673851}" sibTransId="{CCA71F8A-F2EE-4986-9E88-F496767812F0}"/>
    <dgm:cxn modelId="{5DE56337-153A-4A75-8896-D730AA545887}" srcId="{D4B1FABA-4A90-4AC8-9844-A49EDA249EC8}" destId="{BE10DB5E-78C3-4C27-B01F-7CD8008F84AD}" srcOrd="1" destOrd="0" parTransId="{6F3ABD05-3CD2-47D5-ADC0-42AC0606E647}" sibTransId="{ABECC513-8BC9-458A-ABE8-C73A9332F510}"/>
    <dgm:cxn modelId="{F3E08744-149E-44E7-9C4F-386829CD63FD}" type="presOf" srcId="{BE10DB5E-78C3-4C27-B01F-7CD8008F84AD}" destId="{4456E54F-3B4E-4886-BA14-89DE55A0645B}" srcOrd="0" destOrd="0" presId="urn:microsoft.com/office/officeart/2005/8/layout/default"/>
    <dgm:cxn modelId="{DDB29265-8474-4745-AF72-000661EAB0F5}" type="presOf" srcId="{5989A6EF-592B-4E11-942A-4EE841E6A2F4}" destId="{C8AD21D7-A492-4EE9-8481-20C4FF29C71F}" srcOrd="0" destOrd="0" presId="urn:microsoft.com/office/officeart/2005/8/layout/default"/>
    <dgm:cxn modelId="{E29DF78F-90C0-492E-9C73-1E3992036607}" srcId="{D4B1FABA-4A90-4AC8-9844-A49EDA249EC8}" destId="{BDA35763-3E5A-45BC-9E0D-15F8B5EBBE81}" srcOrd="4" destOrd="0" parTransId="{1746EFF8-3F19-44B3-B29B-2B713F873BE6}" sibTransId="{C06E0A58-83A5-4252-B489-AD223AEE8503}"/>
    <dgm:cxn modelId="{59DCCD91-8EA2-43BC-B263-64D0CC89B1F4}" srcId="{D4B1FABA-4A90-4AC8-9844-A49EDA249EC8}" destId="{5989A6EF-592B-4E11-942A-4EE841E6A2F4}" srcOrd="5" destOrd="0" parTransId="{5B004937-8338-4C27-8129-E2D18BB830D4}" sibTransId="{7E3976C4-53ED-48C3-9FD3-41DEE66283BD}"/>
    <dgm:cxn modelId="{F83D639F-6009-46B5-9B3B-FD4A9FD7A005}" type="presOf" srcId="{AAEDEB40-1020-4D44-A40D-86AB72E0A889}" destId="{81B88B22-B24B-4317-A080-2BA5ED81C229}" srcOrd="0" destOrd="0" presId="urn:microsoft.com/office/officeart/2005/8/layout/default"/>
    <dgm:cxn modelId="{22D6DFA1-D8EC-402A-9B00-C3952B6367EF}" srcId="{D4B1FABA-4A90-4AC8-9844-A49EDA249EC8}" destId="{97C1A3D6-298E-4B40-9163-8DB0CF67FA43}" srcOrd="0" destOrd="0" parTransId="{C7BE9D9E-17C5-4DD2-8BBA-10E992E36C25}" sibTransId="{C3E45A4B-DDB4-4C10-A5DF-43CE6FCF9FFD}"/>
    <dgm:cxn modelId="{FEA0BDA8-9192-4354-AC5A-71991E4180D8}" type="presOf" srcId="{1AB5F816-033F-45F4-B6A0-302D4B2DD829}" destId="{AE5DF58A-ECFA-4AB9-ADA4-3B779E898E9E}" srcOrd="0" destOrd="0" presId="urn:microsoft.com/office/officeart/2005/8/layout/default"/>
    <dgm:cxn modelId="{FB04E3CA-8BD4-4620-8308-02B7B56E6B3D}" srcId="{D4B1FABA-4A90-4AC8-9844-A49EDA249EC8}" destId="{AAEDEB40-1020-4D44-A40D-86AB72E0A889}" srcOrd="3" destOrd="0" parTransId="{E1224302-7A03-4E99-8F95-B97CED5EAC3B}" sibTransId="{65AE5618-926A-4B42-B44C-55D998471207}"/>
    <dgm:cxn modelId="{013F7BD2-D698-4CEE-91D7-6C84EAD1F2BB}" type="presOf" srcId="{BDA35763-3E5A-45BC-9E0D-15F8B5EBBE81}" destId="{08579C80-460B-4A61-B4DA-5A1B0FD324E8}" srcOrd="0" destOrd="0" presId="urn:microsoft.com/office/officeart/2005/8/layout/default"/>
    <dgm:cxn modelId="{C24208FB-123D-4B8B-B689-DA6A9A3D3130}" type="presOf" srcId="{D4B1FABA-4A90-4AC8-9844-A49EDA249EC8}" destId="{431F6DEF-14BF-49DD-99D5-ACF945BA110E}" srcOrd="0" destOrd="0" presId="urn:microsoft.com/office/officeart/2005/8/layout/default"/>
    <dgm:cxn modelId="{3526F409-D49F-41E5-9645-6ED3C763E517}" type="presParOf" srcId="{431F6DEF-14BF-49DD-99D5-ACF945BA110E}" destId="{95CCDD97-9EFD-4C03-BA19-39C0230DC371}" srcOrd="0" destOrd="0" presId="urn:microsoft.com/office/officeart/2005/8/layout/default"/>
    <dgm:cxn modelId="{874A6D29-DEB0-40A4-9238-14633D771973}" type="presParOf" srcId="{431F6DEF-14BF-49DD-99D5-ACF945BA110E}" destId="{B16C289E-D5C0-49D0-8975-0A5C5FA4998D}" srcOrd="1" destOrd="0" presId="urn:microsoft.com/office/officeart/2005/8/layout/default"/>
    <dgm:cxn modelId="{BB43F05F-A438-478B-A295-3C9A778F8AB3}" type="presParOf" srcId="{431F6DEF-14BF-49DD-99D5-ACF945BA110E}" destId="{4456E54F-3B4E-4886-BA14-89DE55A0645B}" srcOrd="2" destOrd="0" presId="urn:microsoft.com/office/officeart/2005/8/layout/default"/>
    <dgm:cxn modelId="{2679C35C-13DF-4235-93C2-068CC1D5FF86}" type="presParOf" srcId="{431F6DEF-14BF-49DD-99D5-ACF945BA110E}" destId="{A57B5FE7-E273-475F-9F63-B7E5D727CFD7}" srcOrd="3" destOrd="0" presId="urn:microsoft.com/office/officeart/2005/8/layout/default"/>
    <dgm:cxn modelId="{3953C23D-871A-4D9F-9621-CE8E9921F362}" type="presParOf" srcId="{431F6DEF-14BF-49DD-99D5-ACF945BA110E}" destId="{AE5DF58A-ECFA-4AB9-ADA4-3B779E898E9E}" srcOrd="4" destOrd="0" presId="urn:microsoft.com/office/officeart/2005/8/layout/default"/>
    <dgm:cxn modelId="{28E22BB6-A25B-4012-9CB2-A92A9D2ED6A0}" type="presParOf" srcId="{431F6DEF-14BF-49DD-99D5-ACF945BA110E}" destId="{F17B31AF-4536-421F-A27E-562862A585F0}" srcOrd="5" destOrd="0" presId="urn:microsoft.com/office/officeart/2005/8/layout/default"/>
    <dgm:cxn modelId="{9253C087-8790-40EB-9EF6-444A6990C866}" type="presParOf" srcId="{431F6DEF-14BF-49DD-99D5-ACF945BA110E}" destId="{81B88B22-B24B-4317-A080-2BA5ED81C229}" srcOrd="6" destOrd="0" presId="urn:microsoft.com/office/officeart/2005/8/layout/default"/>
    <dgm:cxn modelId="{EDF8AA0E-969D-40C9-95AB-44963CEE214B}" type="presParOf" srcId="{431F6DEF-14BF-49DD-99D5-ACF945BA110E}" destId="{94A7D745-868B-4E73-A053-4DC726A8E2A0}" srcOrd="7" destOrd="0" presId="urn:microsoft.com/office/officeart/2005/8/layout/default"/>
    <dgm:cxn modelId="{3839EBEA-C27A-4B8A-894C-14984899F338}" type="presParOf" srcId="{431F6DEF-14BF-49DD-99D5-ACF945BA110E}" destId="{08579C80-460B-4A61-B4DA-5A1B0FD324E8}" srcOrd="8" destOrd="0" presId="urn:microsoft.com/office/officeart/2005/8/layout/default"/>
    <dgm:cxn modelId="{D2413C1C-81A3-47D3-8CB2-51A8C51E45F4}" type="presParOf" srcId="{431F6DEF-14BF-49DD-99D5-ACF945BA110E}" destId="{3F13492D-CD80-4910-B599-EB4B95DBDA85}" srcOrd="9" destOrd="0" presId="urn:microsoft.com/office/officeart/2005/8/layout/default"/>
    <dgm:cxn modelId="{962C554C-52CC-4BC3-9C89-35425C7958C0}" type="presParOf" srcId="{431F6DEF-14BF-49DD-99D5-ACF945BA110E}" destId="{C8AD21D7-A492-4EE9-8481-20C4FF29C71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8CB57-E687-43EE-A2A0-3A0A71EB5344}">
      <dsp:nvSpPr>
        <dsp:cNvPr id="0" name=""/>
        <dsp:cNvSpPr/>
      </dsp:nvSpPr>
      <dsp:spPr>
        <a:xfrm>
          <a:off x="0" y="30845"/>
          <a:ext cx="646076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MTSU Police Department</a:t>
          </a:r>
        </a:p>
      </dsp:txBody>
      <dsp:txXfrm>
        <a:off x="32784" y="63629"/>
        <a:ext cx="6395193" cy="606012"/>
      </dsp:txXfrm>
    </dsp:sp>
    <dsp:sp modelId="{8C5F626C-A288-4507-BABE-6185F39824F0}">
      <dsp:nvSpPr>
        <dsp:cNvPr id="0" name=""/>
        <dsp:cNvSpPr/>
      </dsp:nvSpPr>
      <dsp:spPr>
        <a:xfrm>
          <a:off x="0" y="783065"/>
          <a:ext cx="646076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Office of Student Success</a:t>
          </a:r>
        </a:p>
      </dsp:txBody>
      <dsp:txXfrm>
        <a:off x="32784" y="815849"/>
        <a:ext cx="6395193" cy="606012"/>
      </dsp:txXfrm>
    </dsp:sp>
    <dsp:sp modelId="{AA35CD3E-406B-497E-9308-516CE9CF83F9}">
      <dsp:nvSpPr>
        <dsp:cNvPr id="0" name=""/>
        <dsp:cNvSpPr/>
      </dsp:nvSpPr>
      <dsp:spPr>
        <a:xfrm>
          <a:off x="0" y="1535285"/>
          <a:ext cx="646076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Health Services</a:t>
          </a:r>
        </a:p>
      </dsp:txBody>
      <dsp:txXfrm>
        <a:off x="32784" y="1568069"/>
        <a:ext cx="6395193" cy="606012"/>
      </dsp:txXfrm>
    </dsp:sp>
    <dsp:sp modelId="{05BE00DD-43A7-47A9-951D-B85D5DB83DB0}">
      <dsp:nvSpPr>
        <dsp:cNvPr id="0" name=""/>
        <dsp:cNvSpPr/>
      </dsp:nvSpPr>
      <dsp:spPr>
        <a:xfrm>
          <a:off x="0" y="2287505"/>
          <a:ext cx="646076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Counseling Services</a:t>
          </a:r>
        </a:p>
      </dsp:txBody>
      <dsp:txXfrm>
        <a:off x="32784" y="2320289"/>
        <a:ext cx="6395193" cy="606012"/>
      </dsp:txXfrm>
    </dsp:sp>
    <dsp:sp modelId="{3494EFB5-AF09-4067-9B4C-EB2DF4DE1272}">
      <dsp:nvSpPr>
        <dsp:cNvPr id="0" name=""/>
        <dsp:cNvSpPr/>
      </dsp:nvSpPr>
      <dsp:spPr>
        <a:xfrm>
          <a:off x="0" y="3039725"/>
          <a:ext cx="646076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Career Development Center</a:t>
          </a:r>
        </a:p>
      </dsp:txBody>
      <dsp:txXfrm>
        <a:off x="32784" y="3072509"/>
        <a:ext cx="6395193" cy="606012"/>
      </dsp:txXfrm>
    </dsp:sp>
    <dsp:sp modelId="{21AADA86-A332-44D2-88E3-2BB85B5381E1}">
      <dsp:nvSpPr>
        <dsp:cNvPr id="0" name=""/>
        <dsp:cNvSpPr/>
      </dsp:nvSpPr>
      <dsp:spPr>
        <a:xfrm>
          <a:off x="0" y="3791945"/>
          <a:ext cx="646076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Academic Advisors </a:t>
          </a:r>
        </a:p>
      </dsp:txBody>
      <dsp:txXfrm>
        <a:off x="32784" y="3824729"/>
        <a:ext cx="6395193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6FDA3-F199-45CC-8FB6-EEA7FF37F28D}">
      <dsp:nvSpPr>
        <dsp:cNvPr id="0" name=""/>
        <dsp:cNvSpPr/>
      </dsp:nvSpPr>
      <dsp:spPr>
        <a:xfrm>
          <a:off x="99108" y="1682"/>
          <a:ext cx="2580946" cy="1548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Course Registration </a:t>
          </a:r>
        </a:p>
      </dsp:txBody>
      <dsp:txXfrm>
        <a:off x="99108" y="1682"/>
        <a:ext cx="2580946" cy="1548567"/>
      </dsp:txXfrm>
    </dsp:sp>
    <dsp:sp modelId="{2E273451-59A5-41EF-B888-92B9C2F12C9B}">
      <dsp:nvSpPr>
        <dsp:cNvPr id="0" name=""/>
        <dsp:cNvSpPr/>
      </dsp:nvSpPr>
      <dsp:spPr>
        <a:xfrm>
          <a:off x="2938149" y="1682"/>
          <a:ext cx="2580946" cy="1548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Major Changes </a:t>
          </a:r>
        </a:p>
      </dsp:txBody>
      <dsp:txXfrm>
        <a:off x="2938149" y="1682"/>
        <a:ext cx="2580946" cy="1548567"/>
      </dsp:txXfrm>
    </dsp:sp>
    <dsp:sp modelId="{115DA5D3-9903-40D3-9894-82F18EEADEC7}">
      <dsp:nvSpPr>
        <dsp:cNvPr id="0" name=""/>
        <dsp:cNvSpPr/>
      </dsp:nvSpPr>
      <dsp:spPr>
        <a:xfrm>
          <a:off x="5777190" y="1682"/>
          <a:ext cx="2580946" cy="1548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Class Selection </a:t>
          </a:r>
        </a:p>
      </dsp:txBody>
      <dsp:txXfrm>
        <a:off x="5777190" y="1682"/>
        <a:ext cx="2580946" cy="1548567"/>
      </dsp:txXfrm>
    </dsp:sp>
    <dsp:sp modelId="{D5D8C7BF-80AD-4999-9AFD-034C42319BCC}">
      <dsp:nvSpPr>
        <dsp:cNvPr id="0" name=""/>
        <dsp:cNvSpPr/>
      </dsp:nvSpPr>
      <dsp:spPr>
        <a:xfrm>
          <a:off x="1518628" y="1808345"/>
          <a:ext cx="2580946" cy="1548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Adding Minors </a:t>
          </a:r>
        </a:p>
      </dsp:txBody>
      <dsp:txXfrm>
        <a:off x="1518628" y="1808345"/>
        <a:ext cx="2580946" cy="1548567"/>
      </dsp:txXfrm>
    </dsp:sp>
    <dsp:sp modelId="{439F720C-BD27-43B6-A320-C6A5B1E6ED36}">
      <dsp:nvSpPr>
        <dsp:cNvPr id="0" name=""/>
        <dsp:cNvSpPr/>
      </dsp:nvSpPr>
      <dsp:spPr>
        <a:xfrm>
          <a:off x="4357669" y="1808345"/>
          <a:ext cx="2580946" cy="1548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Degree Completion </a:t>
          </a:r>
        </a:p>
      </dsp:txBody>
      <dsp:txXfrm>
        <a:off x="4357669" y="1808345"/>
        <a:ext cx="2580946" cy="1548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2FA0A-B089-46E0-B7DF-F45375FB634D}">
      <dsp:nvSpPr>
        <dsp:cNvPr id="0" name=""/>
        <dsp:cNvSpPr/>
      </dsp:nvSpPr>
      <dsp:spPr>
        <a:xfrm>
          <a:off x="8077841" y="810420"/>
          <a:ext cx="2147071" cy="2147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9C436-C40A-4528-9FA9-207C5F918DC8}">
      <dsp:nvSpPr>
        <dsp:cNvPr id="0" name=""/>
        <dsp:cNvSpPr/>
      </dsp:nvSpPr>
      <dsp:spPr>
        <a:xfrm>
          <a:off x="8149656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Local Address </a:t>
          </a:r>
        </a:p>
      </dsp:txBody>
      <dsp:txXfrm>
        <a:off x="8435993" y="1168346"/>
        <a:ext cx="1431687" cy="1431328"/>
      </dsp:txXfrm>
    </dsp:sp>
    <dsp:sp modelId="{261F8681-D65C-4172-B3A8-C7443F9EBDD0}">
      <dsp:nvSpPr>
        <dsp:cNvPr id="0" name=""/>
        <dsp:cNvSpPr/>
      </dsp:nvSpPr>
      <dsp:spPr>
        <a:xfrm rot="2700000">
          <a:off x="5849731" y="810269"/>
          <a:ext cx="2147106" cy="21471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9174C-41D1-48E1-948F-E18A3EDA906B}">
      <dsp:nvSpPr>
        <dsp:cNvPr id="0" name=""/>
        <dsp:cNvSpPr/>
      </dsp:nvSpPr>
      <dsp:spPr>
        <a:xfrm>
          <a:off x="5930770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Signed I-20 </a:t>
          </a:r>
        </a:p>
      </dsp:txBody>
      <dsp:txXfrm>
        <a:off x="6217108" y="1168346"/>
        <a:ext cx="1431687" cy="1431328"/>
      </dsp:txXfrm>
    </dsp:sp>
    <dsp:sp modelId="{DA70B38C-237C-485A-B462-3CBBDECC7C57}">
      <dsp:nvSpPr>
        <dsp:cNvPr id="0" name=""/>
        <dsp:cNvSpPr/>
      </dsp:nvSpPr>
      <dsp:spPr>
        <a:xfrm rot="2700000">
          <a:off x="3640053" y="810269"/>
          <a:ext cx="2147106" cy="21471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01C21-CDAF-4CDF-BDE6-254CDA21B6DB}">
      <dsp:nvSpPr>
        <dsp:cNvPr id="0" name=""/>
        <dsp:cNvSpPr/>
      </dsp:nvSpPr>
      <dsp:spPr>
        <a:xfrm>
          <a:off x="3711885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I-94 </a:t>
          </a:r>
        </a:p>
      </dsp:txBody>
      <dsp:txXfrm>
        <a:off x="3998222" y="1168346"/>
        <a:ext cx="1431687" cy="1431328"/>
      </dsp:txXfrm>
    </dsp:sp>
    <dsp:sp modelId="{C32999B8-7CBB-4A02-9BB3-70E513CB1180}">
      <dsp:nvSpPr>
        <dsp:cNvPr id="0" name=""/>
        <dsp:cNvSpPr/>
      </dsp:nvSpPr>
      <dsp:spPr>
        <a:xfrm rot="2700000">
          <a:off x="1421167" y="810269"/>
          <a:ext cx="2147106" cy="21471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EE7FA-FCA9-4233-9656-47E8EFF897B5}">
      <dsp:nvSpPr>
        <dsp:cNvPr id="0" name=""/>
        <dsp:cNvSpPr/>
      </dsp:nvSpPr>
      <dsp:spPr>
        <a:xfrm>
          <a:off x="1492999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Visa </a:t>
          </a:r>
        </a:p>
      </dsp:txBody>
      <dsp:txXfrm>
        <a:off x="1779337" y="1168346"/>
        <a:ext cx="1431687" cy="1431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DD97-9EFD-4C03-BA19-39C0230DC371}">
      <dsp:nvSpPr>
        <dsp:cNvPr id="0" name=""/>
        <dsp:cNvSpPr/>
      </dsp:nvSpPr>
      <dsp:spPr>
        <a:xfrm>
          <a:off x="0" y="70008"/>
          <a:ext cx="2417445" cy="145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June 23</a:t>
          </a:r>
          <a:r>
            <a:rPr lang="en-US" sz="2900" kern="1200" baseline="30000" dirty="0"/>
            <a:t>rd</a:t>
          </a:r>
          <a:r>
            <a:rPr lang="en-US" sz="2900" kern="1200" dirty="0"/>
            <a:t> Visa Interview</a:t>
          </a:r>
        </a:p>
      </dsp:txBody>
      <dsp:txXfrm>
        <a:off x="0" y="70008"/>
        <a:ext cx="2417445" cy="1450467"/>
      </dsp:txXfrm>
    </dsp:sp>
    <dsp:sp modelId="{4456E54F-3B4E-4886-BA14-89DE55A0645B}">
      <dsp:nvSpPr>
        <dsp:cNvPr id="0" name=""/>
        <dsp:cNvSpPr/>
      </dsp:nvSpPr>
      <dsp:spPr>
        <a:xfrm>
          <a:off x="2659189" y="70008"/>
          <a:ext cx="2417445" cy="145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June 30</a:t>
          </a:r>
          <a:r>
            <a:rPr lang="en-US" sz="2900" kern="1200" baseline="30000" dirty="0"/>
            <a:t>th</a:t>
          </a:r>
          <a:r>
            <a:rPr lang="en-US" sz="2900" kern="1200" dirty="0"/>
            <a:t> Culture Shock</a:t>
          </a:r>
        </a:p>
      </dsp:txBody>
      <dsp:txXfrm>
        <a:off x="2659189" y="70008"/>
        <a:ext cx="2417445" cy="1450467"/>
      </dsp:txXfrm>
    </dsp:sp>
    <dsp:sp modelId="{AE5DF58A-ECFA-4AB9-ADA4-3B779E898E9E}">
      <dsp:nvSpPr>
        <dsp:cNvPr id="0" name=""/>
        <dsp:cNvSpPr/>
      </dsp:nvSpPr>
      <dsp:spPr>
        <a:xfrm>
          <a:off x="5318379" y="70008"/>
          <a:ext cx="2417445" cy="145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July 7</a:t>
          </a:r>
          <a:r>
            <a:rPr lang="en-US" sz="2900" kern="1200" baseline="30000" dirty="0"/>
            <a:t>th</a:t>
          </a:r>
          <a:r>
            <a:rPr lang="en-US" sz="2900" kern="1200" dirty="0"/>
            <a:t> UG Next Steps</a:t>
          </a:r>
        </a:p>
      </dsp:txBody>
      <dsp:txXfrm>
        <a:off x="5318379" y="70008"/>
        <a:ext cx="2417445" cy="1450467"/>
      </dsp:txXfrm>
    </dsp:sp>
    <dsp:sp modelId="{81B88B22-B24B-4317-A080-2BA5ED81C229}">
      <dsp:nvSpPr>
        <dsp:cNvPr id="0" name=""/>
        <dsp:cNvSpPr/>
      </dsp:nvSpPr>
      <dsp:spPr>
        <a:xfrm>
          <a:off x="0" y="1762220"/>
          <a:ext cx="2417445" cy="145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July 9</a:t>
          </a:r>
          <a:r>
            <a:rPr lang="en-US" sz="2900" kern="1200" baseline="30000" dirty="0"/>
            <a:t>th</a:t>
          </a:r>
          <a:r>
            <a:rPr lang="en-US" sz="2900" kern="1200" dirty="0"/>
            <a:t> GR Next Steps </a:t>
          </a:r>
        </a:p>
      </dsp:txBody>
      <dsp:txXfrm>
        <a:off x="0" y="1762220"/>
        <a:ext cx="2417445" cy="1450467"/>
      </dsp:txXfrm>
    </dsp:sp>
    <dsp:sp modelId="{08579C80-460B-4A61-B4DA-5A1B0FD324E8}">
      <dsp:nvSpPr>
        <dsp:cNvPr id="0" name=""/>
        <dsp:cNvSpPr/>
      </dsp:nvSpPr>
      <dsp:spPr>
        <a:xfrm>
          <a:off x="2659189" y="1762220"/>
          <a:ext cx="2417445" cy="145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July 14</a:t>
          </a:r>
          <a:r>
            <a:rPr lang="en-US" sz="2900" kern="1200" baseline="30000" dirty="0"/>
            <a:t>th</a:t>
          </a:r>
          <a:r>
            <a:rPr lang="en-US" sz="2900" kern="1200" dirty="0"/>
            <a:t> Visa Interview and Pre-arrival</a:t>
          </a:r>
        </a:p>
      </dsp:txBody>
      <dsp:txXfrm>
        <a:off x="2659189" y="1762220"/>
        <a:ext cx="2417445" cy="1450467"/>
      </dsp:txXfrm>
    </dsp:sp>
    <dsp:sp modelId="{C8AD21D7-A492-4EE9-8481-20C4FF29C71F}">
      <dsp:nvSpPr>
        <dsp:cNvPr id="0" name=""/>
        <dsp:cNvSpPr/>
      </dsp:nvSpPr>
      <dsp:spPr>
        <a:xfrm>
          <a:off x="5318379" y="1762220"/>
          <a:ext cx="2417445" cy="145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July 21</a:t>
          </a:r>
          <a:r>
            <a:rPr lang="en-US" sz="2900" kern="1200" baseline="30000" dirty="0"/>
            <a:t>st</a:t>
          </a:r>
          <a:r>
            <a:rPr lang="en-US" sz="2900" kern="1200" dirty="0"/>
            <a:t> Campus Life </a:t>
          </a:r>
        </a:p>
      </dsp:txBody>
      <dsp:txXfrm>
        <a:off x="5318379" y="1762220"/>
        <a:ext cx="2417445" cy="145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seling.mtsu.edu/video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career@mtsu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www.mtsu.edu/caree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@mtsu.edu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Student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767" y="1041714"/>
            <a:ext cx="9144000" cy="85591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Fall 2026</a:t>
            </a:r>
          </a:p>
          <a:p>
            <a:pPr algn="l"/>
            <a:r>
              <a:rPr lang="en-US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June 16, 2026</a:t>
            </a: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Counseling Services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3646" y="1905273"/>
            <a:ext cx="8960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The Office of Counseling Services offers a variety of programs and mental health services.  The staff consists of trained counselors and Psychiatrists.  </a:t>
            </a:r>
          </a:p>
          <a:p>
            <a:endParaRPr lang="en-US" sz="2400" dirty="0">
              <a:solidFill>
                <a:srgbClr val="00275C"/>
              </a:solidFill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This can be an important resource for international students as you navigate attending school in a new place away from home.  </a:t>
            </a:r>
          </a:p>
        </p:txBody>
      </p:sp>
    </p:spTree>
    <p:extLst>
      <p:ext uri="{BB962C8B-B14F-4D97-AF65-F5344CB8AC3E}">
        <p14:creationId xmlns:p14="http://schemas.microsoft.com/office/powerpoint/2010/main" val="339843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Counseling Services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347" y="793244"/>
            <a:ext cx="57618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Let’s Talk: </a:t>
            </a:r>
            <a:r>
              <a:rPr lang="en-US" sz="2000" dirty="0">
                <a:solidFill>
                  <a:srgbClr val="00275C"/>
                </a:solidFill>
              </a:rPr>
              <a:t>service available Monday through Friday for students to come talk to a counselor for an informal conversation without a scheduled appointment, typically 30 minutes.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Short-Term Counseling: </a:t>
            </a:r>
            <a:r>
              <a:rPr lang="en-US" sz="2000" dirty="0">
                <a:solidFill>
                  <a:srgbClr val="00275C"/>
                </a:solidFill>
              </a:rPr>
              <a:t>counseling sessions offered with a counselor. 50 minute sessions, up to 6 sessions.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Referral Services: </a:t>
            </a:r>
            <a:r>
              <a:rPr lang="en-US" sz="2000" dirty="0">
                <a:solidFill>
                  <a:srgbClr val="00275C"/>
                </a:solidFill>
              </a:rPr>
              <a:t>can help connect you with specialist for your needs if they are unable to provide care.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Videos: </a:t>
            </a:r>
            <a:r>
              <a:rPr lang="en-US" sz="2000" dirty="0">
                <a:solidFill>
                  <a:srgbClr val="00275C"/>
                </a:solidFill>
              </a:rPr>
              <a:t>There are several on demand videos that are helpful. These videos can be found at </a:t>
            </a:r>
            <a:r>
              <a:rPr lang="en-US" sz="2000" dirty="0">
                <a:solidFill>
                  <a:srgbClr val="00275C"/>
                </a:solidFill>
                <a:hlinkClick r:id="rId3"/>
              </a:rPr>
              <a:t>https://counseling.mtsu.edu/videos/</a:t>
            </a:r>
            <a:r>
              <a:rPr lang="en-US" sz="2000" dirty="0">
                <a:solidFill>
                  <a:srgbClr val="00275C"/>
                </a:solidFill>
              </a:rPr>
              <a:t> </a:t>
            </a:r>
          </a:p>
        </p:txBody>
      </p:sp>
      <p:pic>
        <p:nvPicPr>
          <p:cNvPr id="4" name="Picture 3" descr="A couple of speech bubbles with text&#10;&#10;Description automatically generated">
            <a:extLst>
              <a:ext uri="{FF2B5EF4-FFF2-40B4-BE49-F238E27FC236}">
                <a16:creationId xmlns:a16="http://schemas.microsoft.com/office/drawing/2014/main" id="{E21DA0B4-472E-5487-D88A-F16E98EA2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835" y="1006823"/>
            <a:ext cx="4458716" cy="39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Career Development Center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CF6B8-D007-72E4-9D43-D780DD7C1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26" y="1567830"/>
            <a:ext cx="9779182" cy="281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54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Career Development Center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Our Mission</a:t>
            </a:r>
          </a:p>
        </p:txBody>
      </p:sp>
      <p:pic>
        <p:nvPicPr>
          <p:cNvPr id="3" name="Picture 2" descr="A collage of people laughing&#10;&#10;Description automatically generated">
            <a:extLst>
              <a:ext uri="{FF2B5EF4-FFF2-40B4-BE49-F238E27FC236}">
                <a16:creationId xmlns:a16="http://schemas.microsoft.com/office/drawing/2014/main" id="{361E7303-1EA9-1F82-7F48-6351E4B0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4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Title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Subhead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486" y="1448073"/>
            <a:ext cx="5761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Text Goes Here Lorem ipsum dolor sit </a:t>
            </a:r>
            <a:r>
              <a:rPr lang="en-US" sz="2400" dirty="0" err="1">
                <a:solidFill>
                  <a:srgbClr val="00275C"/>
                </a:solidFill>
              </a:rPr>
              <a:t>amet</a:t>
            </a:r>
            <a:r>
              <a:rPr lang="en-US" sz="2400" dirty="0">
                <a:solidFill>
                  <a:srgbClr val="00275C"/>
                </a:solidFill>
              </a:rPr>
              <a:t>, </a:t>
            </a:r>
            <a:r>
              <a:rPr lang="en-US" sz="2400" dirty="0" err="1">
                <a:solidFill>
                  <a:srgbClr val="00275C"/>
                </a:solidFill>
              </a:rPr>
              <a:t>consectetur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adipiscing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elit</a:t>
            </a:r>
            <a:r>
              <a:rPr lang="en-US" sz="2400" dirty="0">
                <a:solidFill>
                  <a:srgbClr val="00275C"/>
                </a:solidFill>
              </a:rPr>
              <a:t>, </a:t>
            </a:r>
            <a:r>
              <a:rPr lang="en-US" sz="2400" dirty="0" err="1">
                <a:solidFill>
                  <a:srgbClr val="00275C"/>
                </a:solidFill>
              </a:rPr>
              <a:t>sed</a:t>
            </a:r>
            <a:r>
              <a:rPr lang="en-US" sz="2400" dirty="0">
                <a:solidFill>
                  <a:srgbClr val="00275C"/>
                </a:solidFill>
              </a:rPr>
              <a:t> do </a:t>
            </a:r>
            <a:r>
              <a:rPr lang="en-US" sz="2400" dirty="0" err="1">
                <a:solidFill>
                  <a:srgbClr val="00275C"/>
                </a:solidFill>
              </a:rPr>
              <a:t>eiusmod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tempor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incididunt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ut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labore</a:t>
            </a:r>
            <a:r>
              <a:rPr lang="en-US" sz="2400" dirty="0">
                <a:solidFill>
                  <a:srgbClr val="00275C"/>
                </a:solidFill>
              </a:rPr>
              <a:t> et </a:t>
            </a:r>
            <a:r>
              <a:rPr lang="en-US" sz="2400" dirty="0" err="1">
                <a:solidFill>
                  <a:srgbClr val="00275C"/>
                </a:solidFill>
              </a:rPr>
              <a:t>dolore</a:t>
            </a:r>
            <a:r>
              <a:rPr lang="en-US" sz="2400" dirty="0">
                <a:solidFill>
                  <a:srgbClr val="00275C"/>
                </a:solidFill>
              </a:rPr>
              <a:t> magna </a:t>
            </a:r>
            <a:r>
              <a:rPr lang="en-US" sz="2400" dirty="0" err="1">
                <a:solidFill>
                  <a:srgbClr val="00275C"/>
                </a:solidFill>
              </a:rPr>
              <a:t>aliqua</a:t>
            </a:r>
            <a:r>
              <a:rPr lang="en-US" sz="2400" dirty="0">
                <a:solidFill>
                  <a:srgbClr val="00275C"/>
                </a:solidFill>
              </a:rPr>
              <a:t>. </a:t>
            </a:r>
            <a:r>
              <a:rPr lang="en-US" sz="2400" dirty="0" err="1">
                <a:solidFill>
                  <a:srgbClr val="00275C"/>
                </a:solidFill>
              </a:rPr>
              <a:t>Quis</a:t>
            </a:r>
            <a:r>
              <a:rPr lang="en-US" sz="2400" dirty="0">
                <a:solidFill>
                  <a:srgbClr val="00275C"/>
                </a:solidFill>
              </a:rPr>
              <a:t> ipsum </a:t>
            </a:r>
            <a:r>
              <a:rPr lang="en-US" sz="2400" dirty="0" err="1">
                <a:solidFill>
                  <a:srgbClr val="00275C"/>
                </a:solidFill>
              </a:rPr>
              <a:t>suspendisse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ultrices</a:t>
            </a:r>
            <a:r>
              <a:rPr lang="en-US" sz="2400" dirty="0">
                <a:solidFill>
                  <a:srgbClr val="00275C"/>
                </a:solidFill>
              </a:rPr>
              <a:t> gravida. </a:t>
            </a:r>
            <a:r>
              <a:rPr lang="en-US" sz="2400" dirty="0" err="1">
                <a:solidFill>
                  <a:srgbClr val="00275C"/>
                </a:solidFill>
              </a:rPr>
              <a:t>Risus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commodo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viverra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maecenas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accumsan</a:t>
            </a:r>
            <a:r>
              <a:rPr lang="en-US" sz="2400" dirty="0">
                <a:solidFill>
                  <a:srgbClr val="00275C"/>
                </a:solidFill>
              </a:rPr>
              <a:t> lacus </a:t>
            </a:r>
            <a:r>
              <a:rPr lang="en-US" sz="2400" dirty="0" err="1">
                <a:solidFill>
                  <a:srgbClr val="00275C"/>
                </a:solidFill>
              </a:rPr>
              <a:t>vel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facilisis</a:t>
            </a:r>
            <a:r>
              <a:rPr lang="en-US" sz="2400" dirty="0">
                <a:solidFill>
                  <a:srgbClr val="00275C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2363" y="1581078"/>
            <a:ext cx="4518212" cy="3222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person and a child sitting on the floor&#10;&#10;Description automatically generated">
            <a:extLst>
              <a:ext uri="{FF2B5EF4-FFF2-40B4-BE49-F238E27FC236}">
                <a16:creationId xmlns:a16="http://schemas.microsoft.com/office/drawing/2014/main" id="{E8748238-3C93-C30C-7C67-77BDFA1F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300155" cy="69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Career Development Center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Other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1189" y="1654551"/>
            <a:ext cx="8000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Career Closet: </a:t>
            </a:r>
            <a:r>
              <a:rPr lang="en-US" sz="2400" dirty="0">
                <a:solidFill>
                  <a:srgbClr val="00275C"/>
                </a:solidFill>
              </a:rPr>
              <a:t>Allows students to select 1 professional outfit per year that can be used for job interviews.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Professional Document Guides: </a:t>
            </a:r>
            <a:r>
              <a:rPr lang="en-US" sz="2400" dirty="0">
                <a:solidFill>
                  <a:srgbClr val="00275C"/>
                </a:solidFill>
              </a:rPr>
              <a:t>a resource for completing documents such as resumes, cover letters, and personal statements.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Job Fairs: </a:t>
            </a:r>
            <a:r>
              <a:rPr lang="en-US" sz="2400" dirty="0">
                <a:solidFill>
                  <a:srgbClr val="00275C"/>
                </a:solidFill>
              </a:rPr>
              <a:t>Events for employers to connect with students seeking employment.  </a:t>
            </a:r>
          </a:p>
        </p:txBody>
      </p:sp>
    </p:spTree>
    <p:extLst>
      <p:ext uri="{BB962C8B-B14F-4D97-AF65-F5344CB8AC3E}">
        <p14:creationId xmlns:p14="http://schemas.microsoft.com/office/powerpoint/2010/main" val="265377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Career Development Center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486" y="1448073"/>
            <a:ext cx="576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75C"/>
              </a:solidFill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D3AC5CF2-05B1-F758-CCFD-0FDCC76E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093" y="734601"/>
            <a:ext cx="3727433" cy="3727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DB4322-8C3B-55DF-7ECF-283019538576}"/>
              </a:ext>
            </a:extLst>
          </p:cNvPr>
          <p:cNvSpPr txBox="1"/>
          <p:nvPr/>
        </p:nvSpPr>
        <p:spPr>
          <a:xfrm>
            <a:off x="7536757" y="4027528"/>
            <a:ext cx="450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to access our website!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49697-B152-E36C-8BF8-5C8B1327A948}"/>
              </a:ext>
            </a:extLst>
          </p:cNvPr>
          <p:cNvSpPr txBox="1"/>
          <p:nvPr/>
        </p:nvSpPr>
        <p:spPr>
          <a:xfrm>
            <a:off x="7319307" y="4256879"/>
            <a:ext cx="3085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https://www.mtsu.edu/career/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C7863-1FBD-F073-7AB9-B36C73076D1A}"/>
              </a:ext>
            </a:extLst>
          </p:cNvPr>
          <p:cNvSpPr txBox="1"/>
          <p:nvPr/>
        </p:nvSpPr>
        <p:spPr>
          <a:xfrm>
            <a:off x="3562432" y="4878162"/>
            <a:ext cx="54367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436" indent="0">
              <a:buNone/>
            </a:pPr>
            <a:r>
              <a:rPr lang="de-DE" sz="3200" b="0" i="0" u="sng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Follow Us: </a:t>
            </a:r>
          </a:p>
          <a:p>
            <a:pPr marL="59436" indent="0">
              <a:buNone/>
            </a:pPr>
            <a:r>
              <a:rPr lang="de-DE" sz="2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@mtsuCareer </a:t>
            </a: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FD759-1E69-A66D-1098-2142EC86F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26" y="5025438"/>
            <a:ext cx="516033" cy="516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6B77EA-ABEB-0C52-CC93-F519763E8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88" y="4903210"/>
            <a:ext cx="760491" cy="7604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A6A240-8EDA-CE76-E9C3-508D2EF68A13}"/>
              </a:ext>
            </a:extLst>
          </p:cNvPr>
          <p:cNvSpPr txBox="1"/>
          <p:nvPr/>
        </p:nvSpPr>
        <p:spPr>
          <a:xfrm>
            <a:off x="1507352" y="1383391"/>
            <a:ext cx="54367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436" indent="0">
              <a:buNone/>
            </a:pPr>
            <a:r>
              <a:rPr lang="de-DE" sz="3200" b="0" i="0" u="sng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Contact Us: </a:t>
            </a:r>
          </a:p>
          <a:p>
            <a:pPr marL="59436" indent="0">
              <a:buNone/>
            </a:pPr>
            <a:r>
              <a:rPr lang="de-DE" sz="2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8:00am - 4:30pm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KUC 328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(615) 898-2500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0" i="0" u="sng" dirty="0">
                <a:solidFill>
                  <a:srgbClr val="0066C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career@mtsu.edu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26D6-4674-8782-992C-C88BEB7CC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7D87190-E09A-C7E7-42CD-084A6E19A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3CAB3-92A0-D2C4-531D-1F9B2C8F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Academic Advisors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CAE7B-00AB-9D37-B71D-33B1CEB1FA6A}"/>
              </a:ext>
            </a:extLst>
          </p:cNvPr>
          <p:cNvSpPr txBox="1"/>
          <p:nvPr/>
        </p:nvSpPr>
        <p:spPr>
          <a:xfrm>
            <a:off x="7293371" y="1688663"/>
            <a:ext cx="3497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75C"/>
                </a:solidFill>
              </a:rPr>
              <a:t>Specialized Advisors to assist you with your degree map </a:t>
            </a:r>
          </a:p>
          <a:p>
            <a:endParaRPr lang="en-US" dirty="0">
              <a:solidFill>
                <a:srgbClr val="00275C"/>
              </a:solidFill>
            </a:endParaRPr>
          </a:p>
          <a:p>
            <a:r>
              <a:rPr lang="en-US" dirty="0">
                <a:solidFill>
                  <a:srgbClr val="00275C"/>
                </a:solidFill>
              </a:rPr>
              <a:t>Organized by major, the most knowledgeable people on campus about completing your degree</a:t>
            </a:r>
          </a:p>
          <a:p>
            <a:endParaRPr lang="en-US" dirty="0">
              <a:solidFill>
                <a:srgbClr val="00275C"/>
              </a:solidFill>
            </a:endParaRPr>
          </a:p>
          <a:p>
            <a:r>
              <a:rPr lang="en-US" dirty="0">
                <a:solidFill>
                  <a:srgbClr val="00275C"/>
                </a:solidFill>
              </a:rPr>
              <a:t>This is their only responsibility, they are not faculty members </a:t>
            </a:r>
          </a:p>
        </p:txBody>
      </p:sp>
      <p:pic>
        <p:nvPicPr>
          <p:cNvPr id="1026" name="Picture 2" descr="Veteran student meeting with their advisor to highlight our recent changes in advising.">
            <a:extLst>
              <a:ext uri="{FF2B5EF4-FFF2-40B4-BE49-F238E27FC236}">
                <a16:creationId xmlns:a16="http://schemas.microsoft.com/office/drawing/2014/main" id="{517A16BB-B0CB-124B-7D29-62B7EE44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" y="1325563"/>
            <a:ext cx="528169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1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520AE-DB1F-F4DC-DB43-0E942E75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FCC3476-135B-B702-B31E-3A3F6ECCC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6761C-C400-27F4-DCEF-03B679CB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Academic Advisors 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Services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EF6B55-C608-7C35-BDD7-147B06529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066487"/>
              </p:ext>
            </p:extLst>
          </p:nvPr>
        </p:nvGraphicFramePr>
        <p:xfrm>
          <a:off x="1867377" y="1176828"/>
          <a:ext cx="8457245" cy="335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851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7707-48AF-5843-A3DA-01A200433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F77E4D4-254E-A15C-037E-D42A1636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16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06AAB-9EDE-4120-B5B7-71188F4D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Check-In Documents 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99D56A-D207-600A-8762-2FD9AA03C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704326"/>
              </p:ext>
            </p:extLst>
          </p:nvPr>
        </p:nvGraphicFramePr>
        <p:xfrm>
          <a:off x="495300" y="850074"/>
          <a:ext cx="11201400" cy="37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0BEF36-2F28-A5FD-8429-B4E31C5BA872}"/>
              </a:ext>
            </a:extLst>
          </p:cNvPr>
          <p:cNvSpPr txBox="1"/>
          <p:nvPr/>
        </p:nvSpPr>
        <p:spPr>
          <a:xfrm>
            <a:off x="3017520" y="4990497"/>
            <a:ext cx="73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75C"/>
                </a:solidFill>
              </a:rPr>
              <a:t>Send documents to </a:t>
            </a:r>
            <a:r>
              <a:rPr lang="en-US" sz="2400" b="1" i="1" dirty="0">
                <a:solidFill>
                  <a:srgbClr val="00275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International@mtsu.edu</a:t>
            </a:r>
            <a:r>
              <a:rPr lang="en-US" sz="2400" b="1" i="1" dirty="0">
                <a:solidFill>
                  <a:srgbClr val="00275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642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Why Student Services? 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1860" y="1516899"/>
            <a:ext cx="8177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One of the things that makes MTSU stand out as a university are the support services that are offered on campus.  There are entire departments dedicated to supporting you both inside and outside of the classroom, while you are a student and even after you graduate.  These offices and departments promote the atmosphere and provide the support structure necessary for our students to succeed at MTSU.  </a:t>
            </a:r>
          </a:p>
        </p:txBody>
      </p:sp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A050E-736A-1C81-25BF-5B251500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EC20121-A57C-07B8-04FD-3631B528B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12E6F7-B99B-828D-15F2-F0427220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Upcoming Webinars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F983982-C8D3-54CC-1E74-EA37B7071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326708"/>
              </p:ext>
            </p:extLst>
          </p:nvPr>
        </p:nvGraphicFramePr>
        <p:xfrm>
          <a:off x="2228088" y="1288987"/>
          <a:ext cx="7735824" cy="328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305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51560-AA10-779F-7FF5-2E7F57B2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CA469A8-E22B-1150-9EF0-4FDA799BF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4B3EAF-85B3-37F8-E493-C19A434F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36D1A-338E-DC21-2ADE-025CEF8D529D}"/>
              </a:ext>
            </a:extLst>
          </p:cNvPr>
          <p:cNvSpPr txBox="1"/>
          <p:nvPr/>
        </p:nvSpPr>
        <p:spPr>
          <a:xfrm>
            <a:off x="3901416" y="2413337"/>
            <a:ext cx="5761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75C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086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Student Services Offices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D4318F-34C1-B47D-CE2B-95274891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195310"/>
              </p:ext>
            </p:extLst>
          </p:nvPr>
        </p:nvGraphicFramePr>
        <p:xfrm>
          <a:off x="2865619" y="989654"/>
          <a:ext cx="6460761" cy="449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81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MTSU Police Department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0947" y="1031945"/>
            <a:ext cx="939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Safety is an important consideration when selecting a University.  We are proud to be one of the top 50 safest large universities in the United States.  </a:t>
            </a:r>
          </a:p>
          <a:p>
            <a:endParaRPr lang="en-US" sz="2400" dirty="0">
              <a:solidFill>
                <a:srgbClr val="00275C"/>
              </a:solidFill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MTSU has a dedicated police department for the university. The police force includes 45 officers and 7 dispatchers who monitor the campus year round.  </a:t>
            </a:r>
          </a:p>
          <a:p>
            <a:endParaRPr lang="en-US" sz="2400" dirty="0">
              <a:solidFill>
                <a:srgbClr val="00275C"/>
              </a:solidFill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MTSU’s police force provides all law enforcement services such as promoting safety, traffic enforcement, and crime investigation.  </a:t>
            </a:r>
          </a:p>
        </p:txBody>
      </p:sp>
    </p:spTree>
    <p:extLst>
      <p:ext uri="{BB962C8B-B14F-4D97-AF65-F5344CB8AC3E}">
        <p14:creationId xmlns:p14="http://schemas.microsoft.com/office/powerpoint/2010/main" val="133743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Black" charset="0"/>
                <a:cs typeface="Avenir Black" charset="0"/>
              </a:rPr>
              <a:t>MTPD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71" y="858793"/>
            <a:ext cx="57618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COPS (Community Oriented Policing Services): </a:t>
            </a:r>
            <a:r>
              <a:rPr lang="en-US" sz="2000" dirty="0">
                <a:solidFill>
                  <a:srgbClr val="00275C"/>
                </a:solidFill>
              </a:rPr>
              <a:t>provide informational presentations covering a variety of topics for student groups and classes.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Emergency Call Boxes: </a:t>
            </a:r>
            <a:r>
              <a:rPr lang="en-US" sz="2000" dirty="0">
                <a:solidFill>
                  <a:srgbClr val="00275C"/>
                </a:solidFill>
              </a:rPr>
              <a:t>set up across campus to allow access to police in an 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Raider Patrol: </a:t>
            </a:r>
            <a:r>
              <a:rPr lang="en-US" sz="2000" dirty="0">
                <a:solidFill>
                  <a:srgbClr val="00275C"/>
                </a:solidFill>
              </a:rPr>
              <a:t>Student workers that assist the MTPD with non law-enforcement duties such as escort service for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RAD Self-defense courses: </a:t>
            </a:r>
            <a:r>
              <a:rPr lang="en-US" sz="2000" dirty="0">
                <a:solidFill>
                  <a:srgbClr val="00275C"/>
                </a:solidFill>
              </a:rPr>
              <a:t>training offered for free by the MTPD to help female students learn self defense techniques. </a:t>
            </a:r>
          </a:p>
        </p:txBody>
      </p:sp>
      <p:pic>
        <p:nvPicPr>
          <p:cNvPr id="5" name="Picture 4" descr="A red pole with a camera on it&#10;&#10;Description automatically generated">
            <a:extLst>
              <a:ext uri="{FF2B5EF4-FFF2-40B4-BE49-F238E27FC236}">
                <a16:creationId xmlns:a16="http://schemas.microsoft.com/office/drawing/2014/main" id="{50DB5493-0DDB-259B-4F5D-040CE0188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35" y="1031945"/>
            <a:ext cx="26098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08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Office of Student Success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398" y="907531"/>
            <a:ext cx="91330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75C"/>
                </a:solidFill>
              </a:rPr>
              <a:t>The Office of Student Success is committed to student success from before you attend until after you graduate.  </a:t>
            </a:r>
          </a:p>
          <a:p>
            <a:endParaRPr lang="en-US" sz="2200" dirty="0">
              <a:solidFill>
                <a:srgbClr val="00275C"/>
              </a:solidFill>
            </a:endParaRPr>
          </a:p>
          <a:p>
            <a:r>
              <a:rPr lang="en-US" sz="2200" dirty="0">
                <a:solidFill>
                  <a:srgbClr val="00275C"/>
                </a:solidFill>
              </a:rPr>
              <a:t>This office offers several different programs that help promote success for our students. </a:t>
            </a:r>
          </a:p>
          <a:p>
            <a:endParaRPr lang="en-US" sz="2200" dirty="0">
              <a:solidFill>
                <a:srgbClr val="00275C"/>
              </a:solidFill>
            </a:endParaRPr>
          </a:p>
          <a:p>
            <a:r>
              <a:rPr lang="en-US" sz="2200" dirty="0">
                <a:solidFill>
                  <a:srgbClr val="00275C"/>
                </a:solidFill>
              </a:rPr>
              <a:t>The Office of Student Success understands international students and your unique challenges; the Associate Vice Provost is a former international student. </a:t>
            </a:r>
          </a:p>
          <a:p>
            <a:endParaRPr lang="en-US" sz="2200" dirty="0">
              <a:solidFill>
                <a:srgbClr val="00275C"/>
              </a:solidFill>
            </a:endParaRPr>
          </a:p>
          <a:p>
            <a:r>
              <a:rPr lang="en-US" sz="2200" dirty="0">
                <a:solidFill>
                  <a:srgbClr val="00275C"/>
                </a:solidFill>
              </a:rPr>
              <a:t>Several very helpful resources are offered through this office. </a:t>
            </a:r>
          </a:p>
        </p:txBody>
      </p:sp>
    </p:spTree>
    <p:extLst>
      <p:ext uri="{BB962C8B-B14F-4D97-AF65-F5344CB8AC3E}">
        <p14:creationId xmlns:p14="http://schemas.microsoft.com/office/powerpoint/2010/main" val="12889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Office of Student Success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2" y="1463214"/>
            <a:ext cx="10515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Scholars Academy: </a:t>
            </a:r>
            <a:r>
              <a:rPr lang="en-US" sz="2200" dirty="0">
                <a:solidFill>
                  <a:srgbClr val="00275C"/>
                </a:solidFill>
              </a:rPr>
              <a:t>This is a pre-arrival program for incoming 1</a:t>
            </a:r>
            <a:r>
              <a:rPr lang="en-US" sz="2200" baseline="30000" dirty="0">
                <a:solidFill>
                  <a:srgbClr val="00275C"/>
                </a:solidFill>
              </a:rPr>
              <a:t>st</a:t>
            </a:r>
            <a:r>
              <a:rPr lang="en-US" sz="2200" dirty="0">
                <a:solidFill>
                  <a:srgbClr val="00275C"/>
                </a:solidFill>
              </a:rPr>
              <a:t> time freshman, 2-week program that helps students adjust to the campus.  Includes leadership workshops, team building activities, and overview of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Tutoring Services: </a:t>
            </a:r>
            <a:r>
              <a:rPr lang="en-US" sz="2200" dirty="0">
                <a:solidFill>
                  <a:srgbClr val="00275C"/>
                </a:solidFill>
              </a:rPr>
              <a:t>offers free tutoring in over 200 courses offered at MTSU.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Writing Center: </a:t>
            </a:r>
            <a:r>
              <a:rPr lang="en-US" sz="2200" dirty="0">
                <a:solidFill>
                  <a:srgbClr val="00275C"/>
                </a:solidFill>
              </a:rPr>
              <a:t>assists with completing papers including research papers.  Helps learn citations and how to write papers in the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Supplemental Instruction: </a:t>
            </a:r>
            <a:r>
              <a:rPr lang="en-US" sz="2200" dirty="0">
                <a:solidFill>
                  <a:srgbClr val="00275C"/>
                </a:solidFill>
              </a:rPr>
              <a:t>peer-assisted group study sessions which help students tackle challenging course material and build study skills which can be different in the U.S. </a:t>
            </a:r>
          </a:p>
        </p:txBody>
      </p:sp>
    </p:spTree>
    <p:extLst>
      <p:ext uri="{BB962C8B-B14F-4D97-AF65-F5344CB8AC3E}">
        <p14:creationId xmlns:p14="http://schemas.microsoft.com/office/powerpoint/2010/main" val="93063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Black" charset="0"/>
                <a:cs typeface="Avenir Black" charset="0"/>
              </a:rPr>
              <a:t>Health Services 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459" y="1031945"/>
            <a:ext cx="9367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MTSU has a dedicated department that provides medical services on campus.  The staff of Health Services include Physicians, Physician Assistants, Nurse Practitioners, Register Nurses, Pharmacists, and a Dietitian. </a:t>
            </a:r>
          </a:p>
          <a:p>
            <a:endParaRPr lang="en-US" sz="2400" dirty="0">
              <a:solidFill>
                <a:srgbClr val="00275C"/>
              </a:solidFill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Health Services can help with many routine medical services, they are available during University business hours.  </a:t>
            </a:r>
          </a:p>
          <a:p>
            <a:endParaRPr lang="en-US" sz="2400" dirty="0">
              <a:solidFill>
                <a:srgbClr val="00275C"/>
              </a:solidFill>
            </a:endParaRPr>
          </a:p>
          <a:p>
            <a:r>
              <a:rPr lang="en-US" sz="2400" dirty="0">
                <a:solidFill>
                  <a:srgbClr val="00275C"/>
                </a:solidFill>
              </a:rPr>
              <a:t>This department can also assist with some of the questions you may have regarding your insurance.</a:t>
            </a:r>
          </a:p>
        </p:txBody>
      </p:sp>
    </p:spTree>
    <p:extLst>
      <p:ext uri="{BB962C8B-B14F-4D97-AF65-F5344CB8AC3E}">
        <p14:creationId xmlns:p14="http://schemas.microsoft.com/office/powerpoint/2010/main" val="317223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Health Services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• </a:t>
            </a: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099" y="936354"/>
            <a:ext cx="57618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Routine Services: </a:t>
            </a:r>
            <a:r>
              <a:rPr lang="en-US" sz="2200" dirty="0">
                <a:solidFill>
                  <a:srgbClr val="00275C"/>
                </a:solidFill>
              </a:rPr>
              <a:t>the clinic offers things such as routine sick visits, physicals and x-ray services.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Vaccinations: </a:t>
            </a:r>
            <a:r>
              <a:rPr lang="en-US" sz="2200" dirty="0">
                <a:solidFill>
                  <a:srgbClr val="00275C"/>
                </a:solidFill>
              </a:rPr>
              <a:t>the clinic offers several different vaccinations; they can also assist students with the necessary vaccinations for registration.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Pharmacy: </a:t>
            </a:r>
            <a:r>
              <a:rPr lang="en-US" sz="2200" dirty="0">
                <a:solidFill>
                  <a:srgbClr val="00275C"/>
                </a:solidFill>
              </a:rPr>
              <a:t>The clinic includes a pharmacy which can fill prescriptions.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75C"/>
                </a:solidFill>
              </a:rPr>
              <a:t>Insurance: </a:t>
            </a:r>
            <a:r>
              <a:rPr lang="en-US" sz="2200" dirty="0">
                <a:solidFill>
                  <a:srgbClr val="00275C"/>
                </a:solidFill>
              </a:rPr>
              <a:t>if they cannot assist with the medical issue, they can assist with finding a provider.</a:t>
            </a:r>
          </a:p>
        </p:txBody>
      </p:sp>
      <p:pic>
        <p:nvPicPr>
          <p:cNvPr id="4" name="Picture 3" descr="A doctor showing a computer to a patient&#10;&#10;Description automatically generated">
            <a:extLst>
              <a:ext uri="{FF2B5EF4-FFF2-40B4-BE49-F238E27FC236}">
                <a16:creationId xmlns:a16="http://schemas.microsoft.com/office/drawing/2014/main" id="{DEDACC19-8B98-CAB6-5092-33638E137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802" y="1536346"/>
            <a:ext cx="4105569" cy="27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4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986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 Black</vt:lpstr>
      <vt:lpstr>Avenir Heavy</vt:lpstr>
      <vt:lpstr>Avenir Medium</vt:lpstr>
      <vt:lpstr>Calibri</vt:lpstr>
      <vt:lpstr>Calibri Light</vt:lpstr>
      <vt:lpstr>Times New Roman</vt:lpstr>
      <vt:lpstr>Office Theme</vt:lpstr>
      <vt:lpstr>Student Services</vt:lpstr>
      <vt:lpstr>Why Student Services? </vt:lpstr>
      <vt:lpstr>Student Services Offices</vt:lpstr>
      <vt:lpstr>MTSU Police Department</vt:lpstr>
      <vt:lpstr>MTPD • Services</vt:lpstr>
      <vt:lpstr>Office of Student Success</vt:lpstr>
      <vt:lpstr>Office of Student Success • Services</vt:lpstr>
      <vt:lpstr>Health Services </vt:lpstr>
      <vt:lpstr>Health Services • Services</vt:lpstr>
      <vt:lpstr>Counseling Services</vt:lpstr>
      <vt:lpstr>Counseling Services • Services</vt:lpstr>
      <vt:lpstr>Career Development Center</vt:lpstr>
      <vt:lpstr>Career Development Center • Our Mission</vt:lpstr>
      <vt:lpstr>Title • Subhead</vt:lpstr>
      <vt:lpstr>Career Development Center • Other </vt:lpstr>
      <vt:lpstr>Career Development Center </vt:lpstr>
      <vt:lpstr>Academic Advisors </vt:lpstr>
      <vt:lpstr>Academic Advisors • Services</vt:lpstr>
      <vt:lpstr>Check-In Documents </vt:lpstr>
      <vt:lpstr>Upcoming Webinars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Jon Swafford</cp:lastModifiedBy>
  <cp:revision>14</cp:revision>
  <dcterms:created xsi:type="dcterms:W3CDTF">2020-09-10T13:30:40Z</dcterms:created>
  <dcterms:modified xsi:type="dcterms:W3CDTF">2026-06-16T02:06:45Z</dcterms:modified>
</cp:coreProperties>
</file>