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70" r:id="rId10"/>
    <p:sldId id="265" r:id="rId11"/>
    <p:sldId id="266" r:id="rId12"/>
    <p:sldId id="271" r:id="rId13"/>
    <p:sldId id="273" r:id="rId14"/>
    <p:sldId id="272" r:id="rId15"/>
    <p:sldId id="268" r:id="rId16"/>
    <p:sldId id="269" r:id="rId17"/>
    <p:sldId id="26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5D"/>
    <a:srgbClr val="0027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01" autoAdjust="0"/>
    <p:restoredTop sz="94682"/>
  </p:normalViewPr>
  <p:slideViewPr>
    <p:cSldViewPr snapToGrid="0" snapToObjects="1">
      <p:cViewPr varScale="1">
        <p:scale>
          <a:sx n="102" d="100"/>
          <a:sy n="102" d="100"/>
        </p:scale>
        <p:origin x="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mtsu.edu/registration/wp-content/uploads/sites/79/2026/03/Registration_Guide_SummerFall_2026.pdf" TargetMode="Externa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hyperlink" Target="mailto:University.studies@mtsu.edu" TargetMode="External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mtsu.edu/registration/wp-content/uploads/sites/79/2026/03/Registration_Guide_SummerFall_2026.pdf" TargetMode="External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hyperlink" Target="mailto:University.studies@mtsu.edu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54D454-F9B4-4E5C-9822-AA22E634DE5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6C48EC7-1F8E-4B4F-AF0B-4B7C8C72BA98}">
      <dgm:prSet/>
      <dgm:spPr/>
      <dgm:t>
        <a:bodyPr/>
        <a:lstStyle/>
        <a:p>
          <a:r>
            <a:rPr lang="en-US"/>
            <a:t>I-20 Issued</a:t>
          </a:r>
        </a:p>
      </dgm:t>
    </dgm:pt>
    <dgm:pt modelId="{8A1722F2-FEA5-4091-8D19-D2912E23B05A}" type="parTrans" cxnId="{FA13704E-1C6C-4792-9AD6-E906FCEE976F}">
      <dgm:prSet/>
      <dgm:spPr/>
      <dgm:t>
        <a:bodyPr/>
        <a:lstStyle/>
        <a:p>
          <a:endParaRPr lang="en-US"/>
        </a:p>
      </dgm:t>
    </dgm:pt>
    <dgm:pt modelId="{76B6E574-64DC-4C8F-8C2E-9A6EC982B2BF}" type="sibTrans" cxnId="{FA13704E-1C6C-4792-9AD6-E906FCEE976F}">
      <dgm:prSet/>
      <dgm:spPr/>
      <dgm:t>
        <a:bodyPr/>
        <a:lstStyle/>
        <a:p>
          <a:endParaRPr lang="en-US"/>
        </a:p>
      </dgm:t>
    </dgm:pt>
    <dgm:pt modelId="{388831A1-2390-4F3C-9365-15184E9727E4}">
      <dgm:prSet/>
      <dgm:spPr/>
      <dgm:t>
        <a:bodyPr/>
        <a:lstStyle/>
        <a:p>
          <a:r>
            <a:rPr lang="en-US"/>
            <a:t>Student Accounts </a:t>
          </a:r>
        </a:p>
      </dgm:t>
    </dgm:pt>
    <dgm:pt modelId="{FCA12D7B-ABDF-42CB-A4B0-5B93922E41DD}" type="parTrans" cxnId="{669356C2-F30C-40F5-AF94-45B3D94BC1E0}">
      <dgm:prSet/>
      <dgm:spPr/>
      <dgm:t>
        <a:bodyPr/>
        <a:lstStyle/>
        <a:p>
          <a:endParaRPr lang="en-US"/>
        </a:p>
      </dgm:t>
    </dgm:pt>
    <dgm:pt modelId="{13509358-DB06-4AD7-AF0C-6A2206A5C32B}" type="sibTrans" cxnId="{669356C2-F30C-40F5-AF94-45B3D94BC1E0}">
      <dgm:prSet/>
      <dgm:spPr/>
      <dgm:t>
        <a:bodyPr/>
        <a:lstStyle/>
        <a:p>
          <a:endParaRPr lang="en-US"/>
        </a:p>
      </dgm:t>
    </dgm:pt>
    <dgm:pt modelId="{71CC9DF5-CBAC-4DEE-B449-6636D2A983B8}">
      <dgm:prSet/>
      <dgm:spPr/>
      <dgm:t>
        <a:bodyPr/>
        <a:lstStyle/>
        <a:p>
          <a:r>
            <a:rPr lang="en-US"/>
            <a:t>Placement Tests </a:t>
          </a:r>
        </a:p>
      </dgm:t>
    </dgm:pt>
    <dgm:pt modelId="{9D973823-97D8-468B-897B-3B060DA867D8}" type="parTrans" cxnId="{33C9F81F-E6E1-4DB3-831B-91D8432741BD}">
      <dgm:prSet/>
      <dgm:spPr/>
      <dgm:t>
        <a:bodyPr/>
        <a:lstStyle/>
        <a:p>
          <a:endParaRPr lang="en-US"/>
        </a:p>
      </dgm:t>
    </dgm:pt>
    <dgm:pt modelId="{BE506C71-2190-485A-A6E1-F9EC17B35EB4}" type="sibTrans" cxnId="{33C9F81F-E6E1-4DB3-831B-91D8432741BD}">
      <dgm:prSet/>
      <dgm:spPr/>
      <dgm:t>
        <a:bodyPr/>
        <a:lstStyle/>
        <a:p>
          <a:endParaRPr lang="en-US"/>
        </a:p>
      </dgm:t>
    </dgm:pt>
    <dgm:pt modelId="{E97218CA-7313-4E98-9E24-6F941636FDF3}">
      <dgm:prSet/>
      <dgm:spPr/>
      <dgm:t>
        <a:bodyPr/>
        <a:lstStyle/>
        <a:p>
          <a:r>
            <a:rPr lang="en-US"/>
            <a:t>New to Blue Orientation</a:t>
          </a:r>
        </a:p>
      </dgm:t>
    </dgm:pt>
    <dgm:pt modelId="{7FFA3343-07E4-44E4-881B-F654184E355D}" type="parTrans" cxnId="{6E7B4C53-F37D-4598-9CEB-29BA65CC226F}">
      <dgm:prSet/>
      <dgm:spPr/>
      <dgm:t>
        <a:bodyPr/>
        <a:lstStyle/>
        <a:p>
          <a:endParaRPr lang="en-US"/>
        </a:p>
      </dgm:t>
    </dgm:pt>
    <dgm:pt modelId="{B84A530E-CF8F-4C8C-8EBD-A96A878C1AC5}" type="sibTrans" cxnId="{6E7B4C53-F37D-4598-9CEB-29BA65CC226F}">
      <dgm:prSet/>
      <dgm:spPr/>
      <dgm:t>
        <a:bodyPr/>
        <a:lstStyle/>
        <a:p>
          <a:endParaRPr lang="en-US"/>
        </a:p>
      </dgm:t>
    </dgm:pt>
    <dgm:pt modelId="{7C4E7378-865C-42DD-B6CA-13CB79AB0CCE}">
      <dgm:prSet/>
      <dgm:spPr/>
      <dgm:t>
        <a:bodyPr/>
        <a:lstStyle/>
        <a:p>
          <a:r>
            <a:rPr lang="en-US"/>
            <a:t>Housing and Immunizations </a:t>
          </a:r>
        </a:p>
      </dgm:t>
    </dgm:pt>
    <dgm:pt modelId="{6F5159FA-F5CF-497E-B7D5-2D9F801F3194}" type="parTrans" cxnId="{22203970-90A1-4613-A90F-903063F10894}">
      <dgm:prSet/>
      <dgm:spPr/>
      <dgm:t>
        <a:bodyPr/>
        <a:lstStyle/>
        <a:p>
          <a:endParaRPr lang="en-US"/>
        </a:p>
      </dgm:t>
    </dgm:pt>
    <dgm:pt modelId="{53FB6F38-A44A-4BC5-85BD-6B1B39673417}" type="sibTrans" cxnId="{22203970-90A1-4613-A90F-903063F10894}">
      <dgm:prSet/>
      <dgm:spPr/>
      <dgm:t>
        <a:bodyPr/>
        <a:lstStyle/>
        <a:p>
          <a:endParaRPr lang="en-US"/>
        </a:p>
      </dgm:t>
    </dgm:pt>
    <dgm:pt modelId="{CCFD93CE-BE9A-4A1C-BCDA-210D3B59C7A4}">
      <dgm:prSet/>
      <dgm:spPr/>
      <dgm:t>
        <a:bodyPr/>
        <a:lstStyle/>
        <a:p>
          <a:r>
            <a:rPr lang="en-US"/>
            <a:t>International Check In </a:t>
          </a:r>
        </a:p>
      </dgm:t>
    </dgm:pt>
    <dgm:pt modelId="{D8FA0D44-E191-4B2B-9899-EEF85F7B4BD4}" type="parTrans" cxnId="{F709E13E-2E82-4798-A46A-021AD3E17CA1}">
      <dgm:prSet/>
      <dgm:spPr/>
      <dgm:t>
        <a:bodyPr/>
        <a:lstStyle/>
        <a:p>
          <a:endParaRPr lang="en-US"/>
        </a:p>
      </dgm:t>
    </dgm:pt>
    <dgm:pt modelId="{AD43DDB7-3EC2-4060-A587-69C43EC0FC43}" type="sibTrans" cxnId="{F709E13E-2E82-4798-A46A-021AD3E17CA1}">
      <dgm:prSet/>
      <dgm:spPr/>
      <dgm:t>
        <a:bodyPr/>
        <a:lstStyle/>
        <a:p>
          <a:endParaRPr lang="en-US"/>
        </a:p>
      </dgm:t>
    </dgm:pt>
    <dgm:pt modelId="{90BBD101-CFE2-4EBB-A7B3-D8699FBED8CF}" type="pres">
      <dgm:prSet presAssocID="{7954D454-F9B4-4E5C-9822-AA22E634DE5E}" presName="CompostProcess" presStyleCnt="0">
        <dgm:presLayoutVars>
          <dgm:dir/>
          <dgm:resizeHandles val="exact"/>
        </dgm:presLayoutVars>
      </dgm:prSet>
      <dgm:spPr/>
    </dgm:pt>
    <dgm:pt modelId="{0FA8EDAB-439A-4A52-9800-3BF866D3413C}" type="pres">
      <dgm:prSet presAssocID="{7954D454-F9B4-4E5C-9822-AA22E634DE5E}" presName="arrow" presStyleLbl="bgShp" presStyleIdx="0" presStyleCnt="1" custLinFactNeighborX="-18"/>
      <dgm:spPr/>
    </dgm:pt>
    <dgm:pt modelId="{054DBB22-C2DA-47EF-918A-31D10CD24537}" type="pres">
      <dgm:prSet presAssocID="{7954D454-F9B4-4E5C-9822-AA22E634DE5E}" presName="linearProcess" presStyleCnt="0"/>
      <dgm:spPr/>
    </dgm:pt>
    <dgm:pt modelId="{6CA1C504-75DA-4055-AC7E-F7386BCD7492}" type="pres">
      <dgm:prSet presAssocID="{26C48EC7-1F8E-4B4F-AF0B-4B7C8C72BA98}" presName="textNode" presStyleLbl="node1" presStyleIdx="0" presStyleCnt="6">
        <dgm:presLayoutVars>
          <dgm:bulletEnabled val="1"/>
        </dgm:presLayoutVars>
      </dgm:prSet>
      <dgm:spPr/>
    </dgm:pt>
    <dgm:pt modelId="{0B26273E-102F-40C6-9573-E97B26892F3C}" type="pres">
      <dgm:prSet presAssocID="{76B6E574-64DC-4C8F-8C2E-9A6EC982B2BF}" presName="sibTrans" presStyleCnt="0"/>
      <dgm:spPr/>
    </dgm:pt>
    <dgm:pt modelId="{C8A18946-4488-47E0-9BC4-694367BD18EE}" type="pres">
      <dgm:prSet presAssocID="{388831A1-2390-4F3C-9365-15184E9727E4}" presName="textNode" presStyleLbl="node1" presStyleIdx="1" presStyleCnt="6">
        <dgm:presLayoutVars>
          <dgm:bulletEnabled val="1"/>
        </dgm:presLayoutVars>
      </dgm:prSet>
      <dgm:spPr/>
    </dgm:pt>
    <dgm:pt modelId="{6617BBB2-66EB-4DEC-8F14-1D4843A86040}" type="pres">
      <dgm:prSet presAssocID="{13509358-DB06-4AD7-AF0C-6A2206A5C32B}" presName="sibTrans" presStyleCnt="0"/>
      <dgm:spPr/>
    </dgm:pt>
    <dgm:pt modelId="{BCC5B233-211F-42BA-BDAF-564EF527CEFF}" type="pres">
      <dgm:prSet presAssocID="{71CC9DF5-CBAC-4DEE-B449-6636D2A983B8}" presName="textNode" presStyleLbl="node1" presStyleIdx="2" presStyleCnt="6">
        <dgm:presLayoutVars>
          <dgm:bulletEnabled val="1"/>
        </dgm:presLayoutVars>
      </dgm:prSet>
      <dgm:spPr/>
    </dgm:pt>
    <dgm:pt modelId="{D38D231A-1DCB-48B2-B22D-F72C0792EAD8}" type="pres">
      <dgm:prSet presAssocID="{BE506C71-2190-485A-A6E1-F9EC17B35EB4}" presName="sibTrans" presStyleCnt="0"/>
      <dgm:spPr/>
    </dgm:pt>
    <dgm:pt modelId="{49E713A2-F35A-437D-A99D-A94A3698AFA0}" type="pres">
      <dgm:prSet presAssocID="{E97218CA-7313-4E98-9E24-6F941636FDF3}" presName="textNode" presStyleLbl="node1" presStyleIdx="3" presStyleCnt="6">
        <dgm:presLayoutVars>
          <dgm:bulletEnabled val="1"/>
        </dgm:presLayoutVars>
      </dgm:prSet>
      <dgm:spPr/>
    </dgm:pt>
    <dgm:pt modelId="{939E4952-B5D5-4003-881D-A783DC6C0897}" type="pres">
      <dgm:prSet presAssocID="{B84A530E-CF8F-4C8C-8EBD-A96A878C1AC5}" presName="sibTrans" presStyleCnt="0"/>
      <dgm:spPr/>
    </dgm:pt>
    <dgm:pt modelId="{34656BF0-ED1E-4C4D-BEDE-A5F51295E501}" type="pres">
      <dgm:prSet presAssocID="{7C4E7378-865C-42DD-B6CA-13CB79AB0CCE}" presName="textNode" presStyleLbl="node1" presStyleIdx="4" presStyleCnt="6">
        <dgm:presLayoutVars>
          <dgm:bulletEnabled val="1"/>
        </dgm:presLayoutVars>
      </dgm:prSet>
      <dgm:spPr/>
    </dgm:pt>
    <dgm:pt modelId="{7811EBDE-7740-4FA4-B16B-C23DF73C7297}" type="pres">
      <dgm:prSet presAssocID="{53FB6F38-A44A-4BC5-85BD-6B1B39673417}" presName="sibTrans" presStyleCnt="0"/>
      <dgm:spPr/>
    </dgm:pt>
    <dgm:pt modelId="{65523B17-0027-4599-BECE-E2108CC3B5BC}" type="pres">
      <dgm:prSet presAssocID="{CCFD93CE-BE9A-4A1C-BCDA-210D3B59C7A4}" presName="textNode" presStyleLbl="node1" presStyleIdx="5" presStyleCnt="6">
        <dgm:presLayoutVars>
          <dgm:bulletEnabled val="1"/>
        </dgm:presLayoutVars>
      </dgm:prSet>
      <dgm:spPr/>
    </dgm:pt>
  </dgm:ptLst>
  <dgm:cxnLst>
    <dgm:cxn modelId="{33C9F81F-E6E1-4DB3-831B-91D8432741BD}" srcId="{7954D454-F9B4-4E5C-9822-AA22E634DE5E}" destId="{71CC9DF5-CBAC-4DEE-B449-6636D2A983B8}" srcOrd="2" destOrd="0" parTransId="{9D973823-97D8-468B-897B-3B060DA867D8}" sibTransId="{BE506C71-2190-485A-A6E1-F9EC17B35EB4}"/>
    <dgm:cxn modelId="{FB78A028-0C26-4439-826B-B5C3218160C0}" type="presOf" srcId="{26C48EC7-1F8E-4B4F-AF0B-4B7C8C72BA98}" destId="{6CA1C504-75DA-4055-AC7E-F7386BCD7492}" srcOrd="0" destOrd="0" presId="urn:microsoft.com/office/officeart/2005/8/layout/hProcess9"/>
    <dgm:cxn modelId="{3CA6272B-CBC0-44B9-954D-F6534C42C1A5}" type="presOf" srcId="{E97218CA-7313-4E98-9E24-6F941636FDF3}" destId="{49E713A2-F35A-437D-A99D-A94A3698AFA0}" srcOrd="0" destOrd="0" presId="urn:microsoft.com/office/officeart/2005/8/layout/hProcess9"/>
    <dgm:cxn modelId="{F709E13E-2E82-4798-A46A-021AD3E17CA1}" srcId="{7954D454-F9B4-4E5C-9822-AA22E634DE5E}" destId="{CCFD93CE-BE9A-4A1C-BCDA-210D3B59C7A4}" srcOrd="5" destOrd="0" parTransId="{D8FA0D44-E191-4B2B-9899-EEF85F7B4BD4}" sibTransId="{AD43DDB7-3EC2-4060-A587-69C43EC0FC43}"/>
    <dgm:cxn modelId="{5FC3555D-9735-466D-AA94-D5F3406F1037}" type="presOf" srcId="{388831A1-2390-4F3C-9365-15184E9727E4}" destId="{C8A18946-4488-47E0-9BC4-694367BD18EE}" srcOrd="0" destOrd="0" presId="urn:microsoft.com/office/officeart/2005/8/layout/hProcess9"/>
    <dgm:cxn modelId="{62B66167-596B-4F03-BB57-DC62F2787CB6}" type="presOf" srcId="{71CC9DF5-CBAC-4DEE-B449-6636D2A983B8}" destId="{BCC5B233-211F-42BA-BDAF-564EF527CEFF}" srcOrd="0" destOrd="0" presId="urn:microsoft.com/office/officeart/2005/8/layout/hProcess9"/>
    <dgm:cxn modelId="{FA13704E-1C6C-4792-9AD6-E906FCEE976F}" srcId="{7954D454-F9B4-4E5C-9822-AA22E634DE5E}" destId="{26C48EC7-1F8E-4B4F-AF0B-4B7C8C72BA98}" srcOrd="0" destOrd="0" parTransId="{8A1722F2-FEA5-4091-8D19-D2912E23B05A}" sibTransId="{76B6E574-64DC-4C8F-8C2E-9A6EC982B2BF}"/>
    <dgm:cxn modelId="{22203970-90A1-4613-A90F-903063F10894}" srcId="{7954D454-F9B4-4E5C-9822-AA22E634DE5E}" destId="{7C4E7378-865C-42DD-B6CA-13CB79AB0CCE}" srcOrd="4" destOrd="0" parTransId="{6F5159FA-F5CF-497E-B7D5-2D9F801F3194}" sibTransId="{53FB6F38-A44A-4BC5-85BD-6B1B39673417}"/>
    <dgm:cxn modelId="{6E7B4C53-F37D-4598-9CEB-29BA65CC226F}" srcId="{7954D454-F9B4-4E5C-9822-AA22E634DE5E}" destId="{E97218CA-7313-4E98-9E24-6F941636FDF3}" srcOrd="3" destOrd="0" parTransId="{7FFA3343-07E4-44E4-881B-F654184E355D}" sibTransId="{B84A530E-CF8F-4C8C-8EBD-A96A878C1AC5}"/>
    <dgm:cxn modelId="{6FFCBA74-1E8E-4515-ADFF-CDA3D872BA94}" type="presOf" srcId="{CCFD93CE-BE9A-4A1C-BCDA-210D3B59C7A4}" destId="{65523B17-0027-4599-BECE-E2108CC3B5BC}" srcOrd="0" destOrd="0" presId="urn:microsoft.com/office/officeart/2005/8/layout/hProcess9"/>
    <dgm:cxn modelId="{9DA6698E-A735-4FA3-B35A-DA15189F4C9B}" type="presOf" srcId="{7C4E7378-865C-42DD-B6CA-13CB79AB0CCE}" destId="{34656BF0-ED1E-4C4D-BEDE-A5F51295E501}" srcOrd="0" destOrd="0" presId="urn:microsoft.com/office/officeart/2005/8/layout/hProcess9"/>
    <dgm:cxn modelId="{669356C2-F30C-40F5-AF94-45B3D94BC1E0}" srcId="{7954D454-F9B4-4E5C-9822-AA22E634DE5E}" destId="{388831A1-2390-4F3C-9365-15184E9727E4}" srcOrd="1" destOrd="0" parTransId="{FCA12D7B-ABDF-42CB-A4B0-5B93922E41DD}" sibTransId="{13509358-DB06-4AD7-AF0C-6A2206A5C32B}"/>
    <dgm:cxn modelId="{4605B2F9-1A41-4F61-98DA-8194C5862886}" type="presOf" srcId="{7954D454-F9B4-4E5C-9822-AA22E634DE5E}" destId="{90BBD101-CFE2-4EBB-A7B3-D8699FBED8CF}" srcOrd="0" destOrd="0" presId="urn:microsoft.com/office/officeart/2005/8/layout/hProcess9"/>
    <dgm:cxn modelId="{E5FBBF0B-7D22-4D3C-BB8F-02186954901E}" type="presParOf" srcId="{90BBD101-CFE2-4EBB-A7B3-D8699FBED8CF}" destId="{0FA8EDAB-439A-4A52-9800-3BF866D3413C}" srcOrd="0" destOrd="0" presId="urn:microsoft.com/office/officeart/2005/8/layout/hProcess9"/>
    <dgm:cxn modelId="{E061E74C-4ABD-486D-BB0A-FEC876B46DCD}" type="presParOf" srcId="{90BBD101-CFE2-4EBB-A7B3-D8699FBED8CF}" destId="{054DBB22-C2DA-47EF-918A-31D10CD24537}" srcOrd="1" destOrd="0" presId="urn:microsoft.com/office/officeart/2005/8/layout/hProcess9"/>
    <dgm:cxn modelId="{83AB3AC2-4B36-4487-A83E-727169D87F6E}" type="presParOf" srcId="{054DBB22-C2DA-47EF-918A-31D10CD24537}" destId="{6CA1C504-75DA-4055-AC7E-F7386BCD7492}" srcOrd="0" destOrd="0" presId="urn:microsoft.com/office/officeart/2005/8/layout/hProcess9"/>
    <dgm:cxn modelId="{2A7D36EB-F273-41E9-9B3E-3B1909B6D808}" type="presParOf" srcId="{054DBB22-C2DA-47EF-918A-31D10CD24537}" destId="{0B26273E-102F-40C6-9573-E97B26892F3C}" srcOrd="1" destOrd="0" presId="urn:microsoft.com/office/officeart/2005/8/layout/hProcess9"/>
    <dgm:cxn modelId="{12397EC2-9974-47A9-9704-F29FE3A77E98}" type="presParOf" srcId="{054DBB22-C2DA-47EF-918A-31D10CD24537}" destId="{C8A18946-4488-47E0-9BC4-694367BD18EE}" srcOrd="2" destOrd="0" presId="urn:microsoft.com/office/officeart/2005/8/layout/hProcess9"/>
    <dgm:cxn modelId="{9BDBAE40-7F44-463B-84E9-0CEBB3F98914}" type="presParOf" srcId="{054DBB22-C2DA-47EF-918A-31D10CD24537}" destId="{6617BBB2-66EB-4DEC-8F14-1D4843A86040}" srcOrd="3" destOrd="0" presId="urn:microsoft.com/office/officeart/2005/8/layout/hProcess9"/>
    <dgm:cxn modelId="{4EBBE208-A189-421A-A3CB-FD33AEA73FF4}" type="presParOf" srcId="{054DBB22-C2DA-47EF-918A-31D10CD24537}" destId="{BCC5B233-211F-42BA-BDAF-564EF527CEFF}" srcOrd="4" destOrd="0" presId="urn:microsoft.com/office/officeart/2005/8/layout/hProcess9"/>
    <dgm:cxn modelId="{2730F0AB-BF67-4785-9CEB-18B082239F09}" type="presParOf" srcId="{054DBB22-C2DA-47EF-918A-31D10CD24537}" destId="{D38D231A-1DCB-48B2-B22D-F72C0792EAD8}" srcOrd="5" destOrd="0" presId="urn:microsoft.com/office/officeart/2005/8/layout/hProcess9"/>
    <dgm:cxn modelId="{F0B5EF12-9755-4DEA-92C5-6E5CBC7AC750}" type="presParOf" srcId="{054DBB22-C2DA-47EF-918A-31D10CD24537}" destId="{49E713A2-F35A-437D-A99D-A94A3698AFA0}" srcOrd="6" destOrd="0" presId="urn:microsoft.com/office/officeart/2005/8/layout/hProcess9"/>
    <dgm:cxn modelId="{AA6F55F5-F197-4DEB-B9FF-20E0B0254D0A}" type="presParOf" srcId="{054DBB22-C2DA-47EF-918A-31D10CD24537}" destId="{939E4952-B5D5-4003-881D-A783DC6C0897}" srcOrd="7" destOrd="0" presId="urn:microsoft.com/office/officeart/2005/8/layout/hProcess9"/>
    <dgm:cxn modelId="{9CF45471-42F8-4F48-9263-5D15BCC66BD7}" type="presParOf" srcId="{054DBB22-C2DA-47EF-918A-31D10CD24537}" destId="{34656BF0-ED1E-4C4D-BEDE-A5F51295E501}" srcOrd="8" destOrd="0" presId="urn:microsoft.com/office/officeart/2005/8/layout/hProcess9"/>
    <dgm:cxn modelId="{30AEE8BA-A476-4238-A908-621FF893790E}" type="presParOf" srcId="{054DBB22-C2DA-47EF-918A-31D10CD24537}" destId="{7811EBDE-7740-4FA4-B16B-C23DF73C7297}" srcOrd="9" destOrd="0" presId="urn:microsoft.com/office/officeart/2005/8/layout/hProcess9"/>
    <dgm:cxn modelId="{34C4D531-3766-44DD-B911-32D68669C466}" type="presParOf" srcId="{054DBB22-C2DA-47EF-918A-31D10CD24537}" destId="{65523B17-0027-4599-BECE-E2108CC3B5BC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C0FAC3B-F786-4C8E-8157-75DDC12DD40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AF9C70C-EEC2-46C4-B244-05A0B88695D9}">
      <dgm:prSet/>
      <dgm:spPr/>
      <dgm:t>
        <a:bodyPr/>
        <a:lstStyle/>
        <a:p>
          <a:r>
            <a:rPr lang="en-US"/>
            <a:t>July 10</a:t>
          </a:r>
          <a:r>
            <a:rPr lang="en-US" baseline="30000"/>
            <a:t>th</a:t>
          </a:r>
          <a:r>
            <a:rPr lang="en-US"/>
            <a:t> – Bills Posted </a:t>
          </a:r>
        </a:p>
      </dgm:t>
    </dgm:pt>
    <dgm:pt modelId="{481FDC03-6F07-4F56-99A1-BDF47C01F0A4}" type="parTrans" cxnId="{9E28F753-C1B3-45CE-AF74-BC4650C7FF5D}">
      <dgm:prSet/>
      <dgm:spPr/>
      <dgm:t>
        <a:bodyPr/>
        <a:lstStyle/>
        <a:p>
          <a:endParaRPr lang="en-US"/>
        </a:p>
      </dgm:t>
    </dgm:pt>
    <dgm:pt modelId="{9535575D-D3F6-455F-BEA3-573A32B2F606}" type="sibTrans" cxnId="{9E28F753-C1B3-45CE-AF74-BC4650C7FF5D}">
      <dgm:prSet/>
      <dgm:spPr/>
      <dgm:t>
        <a:bodyPr/>
        <a:lstStyle/>
        <a:p>
          <a:endParaRPr lang="en-US"/>
        </a:p>
      </dgm:t>
    </dgm:pt>
    <dgm:pt modelId="{8C769CB7-9B8F-4CAE-B8B9-3A7419D25858}">
      <dgm:prSet/>
      <dgm:spPr/>
      <dgm:t>
        <a:bodyPr/>
        <a:lstStyle/>
        <a:p>
          <a:r>
            <a:rPr lang="en-US"/>
            <a:t>August 10</a:t>
          </a:r>
          <a:r>
            <a:rPr lang="en-US" baseline="30000"/>
            <a:t>th</a:t>
          </a:r>
          <a:r>
            <a:rPr lang="en-US"/>
            <a:t> – “Soft” Fee Payment Deadline*</a:t>
          </a:r>
        </a:p>
      </dgm:t>
    </dgm:pt>
    <dgm:pt modelId="{28167BA2-35AA-4160-8CEF-BA7C0D173D6F}" type="parTrans" cxnId="{0FA15663-7BFD-4672-BE42-5CDECD79FFCB}">
      <dgm:prSet/>
      <dgm:spPr/>
      <dgm:t>
        <a:bodyPr/>
        <a:lstStyle/>
        <a:p>
          <a:endParaRPr lang="en-US"/>
        </a:p>
      </dgm:t>
    </dgm:pt>
    <dgm:pt modelId="{08F432F6-29A9-4CFE-B888-0A601374C628}" type="sibTrans" cxnId="{0FA15663-7BFD-4672-BE42-5CDECD79FFCB}">
      <dgm:prSet/>
      <dgm:spPr/>
      <dgm:t>
        <a:bodyPr/>
        <a:lstStyle/>
        <a:p>
          <a:endParaRPr lang="en-US"/>
        </a:p>
      </dgm:t>
    </dgm:pt>
    <dgm:pt modelId="{6568AD2D-5004-4DD8-BFC8-4818B2E2101D}">
      <dgm:prSet/>
      <dgm:spPr/>
      <dgm:t>
        <a:bodyPr/>
        <a:lstStyle/>
        <a:p>
          <a:r>
            <a:rPr lang="en-US"/>
            <a:t>August 17</a:t>
          </a:r>
          <a:r>
            <a:rPr lang="en-US" baseline="30000"/>
            <a:t>th</a:t>
          </a:r>
          <a:r>
            <a:rPr lang="en-US"/>
            <a:t> – Fee Payment Deadline </a:t>
          </a:r>
        </a:p>
      </dgm:t>
    </dgm:pt>
    <dgm:pt modelId="{2C1437ED-5E4A-4968-8D5E-25CBBFB1D6FE}" type="parTrans" cxnId="{3FABB259-572A-4C36-973C-408DCB279485}">
      <dgm:prSet/>
      <dgm:spPr/>
      <dgm:t>
        <a:bodyPr/>
        <a:lstStyle/>
        <a:p>
          <a:endParaRPr lang="en-US"/>
        </a:p>
      </dgm:t>
    </dgm:pt>
    <dgm:pt modelId="{5594A69B-5B43-47C6-A63A-9EDAD646F555}" type="sibTrans" cxnId="{3FABB259-572A-4C36-973C-408DCB279485}">
      <dgm:prSet/>
      <dgm:spPr/>
      <dgm:t>
        <a:bodyPr/>
        <a:lstStyle/>
        <a:p>
          <a:endParaRPr lang="en-US"/>
        </a:p>
      </dgm:t>
    </dgm:pt>
    <dgm:pt modelId="{B0BCE7F0-82CE-4808-AC83-78396C3262D9}">
      <dgm:prSet/>
      <dgm:spPr/>
      <dgm:t>
        <a:bodyPr/>
        <a:lstStyle/>
        <a:p>
          <a:r>
            <a:rPr lang="en-US"/>
            <a:t>August 24</a:t>
          </a:r>
          <a:r>
            <a:rPr lang="en-US" baseline="30000"/>
            <a:t>th</a:t>
          </a:r>
          <a:r>
            <a:rPr lang="en-US"/>
            <a:t> – Fall semester begins </a:t>
          </a:r>
        </a:p>
      </dgm:t>
    </dgm:pt>
    <dgm:pt modelId="{E2B4CE6E-31D1-4A7A-BF78-33AF9C36B93B}" type="parTrans" cxnId="{CBADC7F2-B1E8-421A-86D4-648A59CD0691}">
      <dgm:prSet/>
      <dgm:spPr/>
      <dgm:t>
        <a:bodyPr/>
        <a:lstStyle/>
        <a:p>
          <a:endParaRPr lang="en-US"/>
        </a:p>
      </dgm:t>
    </dgm:pt>
    <dgm:pt modelId="{C8297442-8B85-428F-A091-BB7ABD4565B5}" type="sibTrans" cxnId="{CBADC7F2-B1E8-421A-86D4-648A59CD0691}">
      <dgm:prSet/>
      <dgm:spPr/>
      <dgm:t>
        <a:bodyPr/>
        <a:lstStyle/>
        <a:p>
          <a:endParaRPr lang="en-US"/>
        </a:p>
      </dgm:t>
    </dgm:pt>
    <dgm:pt modelId="{C69D122D-C7D6-470E-B47E-7F24D19AFD3A}" type="pres">
      <dgm:prSet presAssocID="{9C0FAC3B-F786-4C8E-8157-75DDC12DD408}" presName="CompostProcess" presStyleCnt="0">
        <dgm:presLayoutVars>
          <dgm:dir/>
          <dgm:resizeHandles val="exact"/>
        </dgm:presLayoutVars>
      </dgm:prSet>
      <dgm:spPr/>
    </dgm:pt>
    <dgm:pt modelId="{3975C24D-EBC8-4120-8735-C04D92B5A28C}" type="pres">
      <dgm:prSet presAssocID="{9C0FAC3B-F786-4C8E-8157-75DDC12DD408}" presName="arrow" presStyleLbl="bgShp" presStyleIdx="0" presStyleCnt="1"/>
      <dgm:spPr/>
    </dgm:pt>
    <dgm:pt modelId="{8F34AB1B-459B-4D66-B1B0-F3707BAE6F11}" type="pres">
      <dgm:prSet presAssocID="{9C0FAC3B-F786-4C8E-8157-75DDC12DD408}" presName="linearProcess" presStyleCnt="0"/>
      <dgm:spPr/>
    </dgm:pt>
    <dgm:pt modelId="{E25393D1-E78F-4460-AE6E-5C40A75E1540}" type="pres">
      <dgm:prSet presAssocID="{9AF9C70C-EEC2-46C4-B244-05A0B88695D9}" presName="textNode" presStyleLbl="node1" presStyleIdx="0" presStyleCnt="4">
        <dgm:presLayoutVars>
          <dgm:bulletEnabled val="1"/>
        </dgm:presLayoutVars>
      </dgm:prSet>
      <dgm:spPr/>
    </dgm:pt>
    <dgm:pt modelId="{CAE5A7CA-6032-4AE6-8E9D-13EB344F3D8B}" type="pres">
      <dgm:prSet presAssocID="{9535575D-D3F6-455F-BEA3-573A32B2F606}" presName="sibTrans" presStyleCnt="0"/>
      <dgm:spPr/>
    </dgm:pt>
    <dgm:pt modelId="{9B15EC42-044A-49FA-96BF-E5685C36B21C}" type="pres">
      <dgm:prSet presAssocID="{8C769CB7-9B8F-4CAE-B8B9-3A7419D25858}" presName="textNode" presStyleLbl="node1" presStyleIdx="1" presStyleCnt="4">
        <dgm:presLayoutVars>
          <dgm:bulletEnabled val="1"/>
        </dgm:presLayoutVars>
      </dgm:prSet>
      <dgm:spPr/>
    </dgm:pt>
    <dgm:pt modelId="{EAB6E6B6-BAFF-4369-AF8C-3453762752CD}" type="pres">
      <dgm:prSet presAssocID="{08F432F6-29A9-4CFE-B888-0A601374C628}" presName="sibTrans" presStyleCnt="0"/>
      <dgm:spPr/>
    </dgm:pt>
    <dgm:pt modelId="{C0E28F5F-6048-401D-A00F-21BC7F8B122E}" type="pres">
      <dgm:prSet presAssocID="{6568AD2D-5004-4DD8-BFC8-4818B2E2101D}" presName="textNode" presStyleLbl="node1" presStyleIdx="2" presStyleCnt="4">
        <dgm:presLayoutVars>
          <dgm:bulletEnabled val="1"/>
        </dgm:presLayoutVars>
      </dgm:prSet>
      <dgm:spPr/>
    </dgm:pt>
    <dgm:pt modelId="{58EDD5AE-EEA9-46A5-9BDB-E3D7379850EF}" type="pres">
      <dgm:prSet presAssocID="{5594A69B-5B43-47C6-A63A-9EDAD646F555}" presName="sibTrans" presStyleCnt="0"/>
      <dgm:spPr/>
    </dgm:pt>
    <dgm:pt modelId="{426995D6-7FAA-4C87-9B7B-E9E948D4ECDF}" type="pres">
      <dgm:prSet presAssocID="{B0BCE7F0-82CE-4808-AC83-78396C3262D9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0EB2FA1D-BAE9-499E-AA6E-83677395A380}" type="presOf" srcId="{8C769CB7-9B8F-4CAE-B8B9-3A7419D25858}" destId="{9B15EC42-044A-49FA-96BF-E5685C36B21C}" srcOrd="0" destOrd="0" presId="urn:microsoft.com/office/officeart/2005/8/layout/hProcess9"/>
    <dgm:cxn modelId="{0FA15663-7BFD-4672-BE42-5CDECD79FFCB}" srcId="{9C0FAC3B-F786-4C8E-8157-75DDC12DD408}" destId="{8C769CB7-9B8F-4CAE-B8B9-3A7419D25858}" srcOrd="1" destOrd="0" parTransId="{28167BA2-35AA-4160-8CEF-BA7C0D173D6F}" sibTransId="{08F432F6-29A9-4CFE-B888-0A601374C628}"/>
    <dgm:cxn modelId="{9E28F753-C1B3-45CE-AF74-BC4650C7FF5D}" srcId="{9C0FAC3B-F786-4C8E-8157-75DDC12DD408}" destId="{9AF9C70C-EEC2-46C4-B244-05A0B88695D9}" srcOrd="0" destOrd="0" parTransId="{481FDC03-6F07-4F56-99A1-BDF47C01F0A4}" sibTransId="{9535575D-D3F6-455F-BEA3-573A32B2F606}"/>
    <dgm:cxn modelId="{D4765454-767E-4D03-BB9E-F21583B10747}" type="presOf" srcId="{6568AD2D-5004-4DD8-BFC8-4818B2E2101D}" destId="{C0E28F5F-6048-401D-A00F-21BC7F8B122E}" srcOrd="0" destOrd="0" presId="urn:microsoft.com/office/officeart/2005/8/layout/hProcess9"/>
    <dgm:cxn modelId="{3FABB259-572A-4C36-973C-408DCB279485}" srcId="{9C0FAC3B-F786-4C8E-8157-75DDC12DD408}" destId="{6568AD2D-5004-4DD8-BFC8-4818B2E2101D}" srcOrd="2" destOrd="0" parTransId="{2C1437ED-5E4A-4968-8D5E-25CBBFB1D6FE}" sibTransId="{5594A69B-5B43-47C6-A63A-9EDAD646F555}"/>
    <dgm:cxn modelId="{2A937CB4-48C1-46E5-9373-90FD7806A52F}" type="presOf" srcId="{9C0FAC3B-F786-4C8E-8157-75DDC12DD408}" destId="{C69D122D-C7D6-470E-B47E-7F24D19AFD3A}" srcOrd="0" destOrd="0" presId="urn:microsoft.com/office/officeart/2005/8/layout/hProcess9"/>
    <dgm:cxn modelId="{731479D0-85C8-4F8B-859C-7A344C1DAE9F}" type="presOf" srcId="{B0BCE7F0-82CE-4808-AC83-78396C3262D9}" destId="{426995D6-7FAA-4C87-9B7B-E9E948D4ECDF}" srcOrd="0" destOrd="0" presId="urn:microsoft.com/office/officeart/2005/8/layout/hProcess9"/>
    <dgm:cxn modelId="{D48A9DE9-C579-4683-8C19-EB9036FB20D2}" type="presOf" srcId="{9AF9C70C-EEC2-46C4-B244-05A0B88695D9}" destId="{E25393D1-E78F-4460-AE6E-5C40A75E1540}" srcOrd="0" destOrd="0" presId="urn:microsoft.com/office/officeart/2005/8/layout/hProcess9"/>
    <dgm:cxn modelId="{CBADC7F2-B1E8-421A-86D4-648A59CD0691}" srcId="{9C0FAC3B-F786-4C8E-8157-75DDC12DD408}" destId="{B0BCE7F0-82CE-4808-AC83-78396C3262D9}" srcOrd="3" destOrd="0" parTransId="{E2B4CE6E-31D1-4A7A-BF78-33AF9C36B93B}" sibTransId="{C8297442-8B85-428F-A091-BB7ABD4565B5}"/>
    <dgm:cxn modelId="{D3B24C93-309A-40D5-A2FF-5DAC67178098}" type="presParOf" srcId="{C69D122D-C7D6-470E-B47E-7F24D19AFD3A}" destId="{3975C24D-EBC8-4120-8735-C04D92B5A28C}" srcOrd="0" destOrd="0" presId="urn:microsoft.com/office/officeart/2005/8/layout/hProcess9"/>
    <dgm:cxn modelId="{C8DFC331-8118-4031-A319-5D4A2BA42146}" type="presParOf" srcId="{C69D122D-C7D6-470E-B47E-7F24D19AFD3A}" destId="{8F34AB1B-459B-4D66-B1B0-F3707BAE6F11}" srcOrd="1" destOrd="0" presId="urn:microsoft.com/office/officeart/2005/8/layout/hProcess9"/>
    <dgm:cxn modelId="{FB7B94C5-11FF-4985-A5BB-347992F6CADC}" type="presParOf" srcId="{8F34AB1B-459B-4D66-B1B0-F3707BAE6F11}" destId="{E25393D1-E78F-4460-AE6E-5C40A75E1540}" srcOrd="0" destOrd="0" presId="urn:microsoft.com/office/officeart/2005/8/layout/hProcess9"/>
    <dgm:cxn modelId="{7974D45D-D0BE-4332-9952-6E1CCBC9EAFF}" type="presParOf" srcId="{8F34AB1B-459B-4D66-B1B0-F3707BAE6F11}" destId="{CAE5A7CA-6032-4AE6-8E9D-13EB344F3D8B}" srcOrd="1" destOrd="0" presId="urn:microsoft.com/office/officeart/2005/8/layout/hProcess9"/>
    <dgm:cxn modelId="{8A6650A6-26C7-4E57-AEC1-2CA4F5DB3455}" type="presParOf" srcId="{8F34AB1B-459B-4D66-B1B0-F3707BAE6F11}" destId="{9B15EC42-044A-49FA-96BF-E5685C36B21C}" srcOrd="2" destOrd="0" presId="urn:microsoft.com/office/officeart/2005/8/layout/hProcess9"/>
    <dgm:cxn modelId="{C62C5781-592E-4244-8C9C-0DFAAC6F59F7}" type="presParOf" srcId="{8F34AB1B-459B-4D66-B1B0-F3707BAE6F11}" destId="{EAB6E6B6-BAFF-4369-AF8C-3453762752CD}" srcOrd="3" destOrd="0" presId="urn:microsoft.com/office/officeart/2005/8/layout/hProcess9"/>
    <dgm:cxn modelId="{6A71507C-D973-4EEA-ADDB-175B3219AEDF}" type="presParOf" srcId="{8F34AB1B-459B-4D66-B1B0-F3707BAE6F11}" destId="{C0E28F5F-6048-401D-A00F-21BC7F8B122E}" srcOrd="4" destOrd="0" presId="urn:microsoft.com/office/officeart/2005/8/layout/hProcess9"/>
    <dgm:cxn modelId="{4EDEB4C1-1B7C-4421-AD44-58B58AD029A0}" type="presParOf" srcId="{8F34AB1B-459B-4D66-B1B0-F3707BAE6F11}" destId="{58EDD5AE-EEA9-46A5-9BDB-E3D7379850EF}" srcOrd="5" destOrd="0" presId="urn:microsoft.com/office/officeart/2005/8/layout/hProcess9"/>
    <dgm:cxn modelId="{48D276B2-D531-48DC-841A-C3738615CD48}" type="presParOf" srcId="{8F34AB1B-459B-4D66-B1B0-F3707BAE6F11}" destId="{426995D6-7FAA-4C87-9B7B-E9E948D4ECDF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16B42C4-C391-40D7-9C1D-AA3257C7A39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5EC4DFE-3C8D-4143-BBB1-7CFD518E0F48}">
      <dgm:prSet/>
      <dgm:spPr/>
      <dgm:t>
        <a:bodyPr/>
        <a:lstStyle/>
        <a:p>
          <a:r>
            <a:rPr lang="en-US">
              <a:hlinkClick xmlns:r="http://schemas.openxmlformats.org/officeDocument/2006/relationships" r:id="rId1"/>
            </a:rPr>
            <a:t>Registration Guide </a:t>
          </a:r>
          <a:endParaRPr lang="en-US"/>
        </a:p>
      </dgm:t>
    </dgm:pt>
    <dgm:pt modelId="{D07AA8A7-5146-4480-A5E6-22AD1CBCB766}" type="parTrans" cxnId="{AAB8A71F-3A31-427A-9DB7-11AD11268987}">
      <dgm:prSet/>
      <dgm:spPr/>
      <dgm:t>
        <a:bodyPr/>
        <a:lstStyle/>
        <a:p>
          <a:endParaRPr lang="en-US"/>
        </a:p>
      </dgm:t>
    </dgm:pt>
    <dgm:pt modelId="{7F788A6B-92DF-4C3A-85D1-72BBD03BD9CA}" type="sibTrans" cxnId="{AAB8A71F-3A31-427A-9DB7-11AD11268987}">
      <dgm:prSet/>
      <dgm:spPr/>
      <dgm:t>
        <a:bodyPr/>
        <a:lstStyle/>
        <a:p>
          <a:endParaRPr lang="en-US"/>
        </a:p>
      </dgm:t>
    </dgm:pt>
    <dgm:pt modelId="{9509DDA2-7470-4A8F-992A-9D93D1425D9D}">
      <dgm:prSet/>
      <dgm:spPr/>
      <dgm:t>
        <a:bodyPr/>
        <a:lstStyle/>
        <a:p>
          <a:r>
            <a:rPr lang="en-US"/>
            <a:t>Bursar’s Office </a:t>
          </a:r>
        </a:p>
      </dgm:t>
    </dgm:pt>
    <dgm:pt modelId="{3B4FDDC7-62FC-40A6-A462-22552A03E845}" type="parTrans" cxnId="{9A58DC32-9FFE-43A5-AE00-7E8805B81436}">
      <dgm:prSet/>
      <dgm:spPr/>
      <dgm:t>
        <a:bodyPr/>
        <a:lstStyle/>
        <a:p>
          <a:endParaRPr lang="en-US"/>
        </a:p>
      </dgm:t>
    </dgm:pt>
    <dgm:pt modelId="{559F9010-A16A-49B3-8DC7-FD7CDC59384A}" type="sibTrans" cxnId="{9A58DC32-9FFE-43A5-AE00-7E8805B81436}">
      <dgm:prSet/>
      <dgm:spPr/>
      <dgm:t>
        <a:bodyPr/>
        <a:lstStyle/>
        <a:p>
          <a:endParaRPr lang="en-US"/>
        </a:p>
      </dgm:t>
    </dgm:pt>
    <dgm:pt modelId="{E19C6C97-D3B9-4009-B6D9-303829336BA4}">
      <dgm:prSet/>
      <dgm:spPr/>
      <dgm:t>
        <a:bodyPr/>
        <a:lstStyle/>
        <a:p>
          <a:r>
            <a:rPr lang="en-US"/>
            <a:t>One Stop </a:t>
          </a:r>
        </a:p>
      </dgm:t>
    </dgm:pt>
    <dgm:pt modelId="{51B197DE-9827-47C9-AB5C-8008079CA471}" type="parTrans" cxnId="{695F437A-068F-48DE-B3C9-F6014340932E}">
      <dgm:prSet/>
      <dgm:spPr/>
      <dgm:t>
        <a:bodyPr/>
        <a:lstStyle/>
        <a:p>
          <a:endParaRPr lang="en-US"/>
        </a:p>
      </dgm:t>
    </dgm:pt>
    <dgm:pt modelId="{D53E53F7-3911-4188-B7BB-0D2BB44744D3}" type="sibTrans" cxnId="{695F437A-068F-48DE-B3C9-F6014340932E}">
      <dgm:prSet/>
      <dgm:spPr/>
      <dgm:t>
        <a:bodyPr/>
        <a:lstStyle/>
        <a:p>
          <a:endParaRPr lang="en-US"/>
        </a:p>
      </dgm:t>
    </dgm:pt>
    <dgm:pt modelId="{0BFF1B4D-F2C1-447D-B0F8-B9A8E91A5932}">
      <dgm:prSet/>
      <dgm:spPr/>
      <dgm:t>
        <a:bodyPr/>
        <a:lstStyle/>
        <a:p>
          <a:r>
            <a:rPr lang="en-US"/>
            <a:t>International Affairs </a:t>
          </a:r>
        </a:p>
      </dgm:t>
    </dgm:pt>
    <dgm:pt modelId="{C6187513-1C54-47A7-8519-875535133086}" type="parTrans" cxnId="{DB203EE5-52CD-40A2-9C74-D08E13467140}">
      <dgm:prSet/>
      <dgm:spPr/>
      <dgm:t>
        <a:bodyPr/>
        <a:lstStyle/>
        <a:p>
          <a:endParaRPr lang="en-US"/>
        </a:p>
      </dgm:t>
    </dgm:pt>
    <dgm:pt modelId="{7E699301-FB5D-4AC1-AF46-D11E7E1F7E40}" type="sibTrans" cxnId="{DB203EE5-52CD-40A2-9C74-D08E13467140}">
      <dgm:prSet/>
      <dgm:spPr/>
      <dgm:t>
        <a:bodyPr/>
        <a:lstStyle/>
        <a:p>
          <a:endParaRPr lang="en-US"/>
        </a:p>
      </dgm:t>
    </dgm:pt>
    <dgm:pt modelId="{26378C04-A461-4E32-B702-ACC9C38527BC}" type="pres">
      <dgm:prSet presAssocID="{E16B42C4-C391-40D7-9C1D-AA3257C7A39E}" presName="diagram" presStyleCnt="0">
        <dgm:presLayoutVars>
          <dgm:dir/>
          <dgm:resizeHandles val="exact"/>
        </dgm:presLayoutVars>
      </dgm:prSet>
      <dgm:spPr/>
    </dgm:pt>
    <dgm:pt modelId="{C27528B2-CA32-46D5-8C03-08F24403C060}" type="pres">
      <dgm:prSet presAssocID="{55EC4DFE-3C8D-4143-BBB1-7CFD518E0F48}" presName="node" presStyleLbl="node1" presStyleIdx="0" presStyleCnt="4">
        <dgm:presLayoutVars>
          <dgm:bulletEnabled val="1"/>
        </dgm:presLayoutVars>
      </dgm:prSet>
      <dgm:spPr/>
    </dgm:pt>
    <dgm:pt modelId="{963E503E-FC26-4A3E-A092-AD7CA6C37D99}" type="pres">
      <dgm:prSet presAssocID="{7F788A6B-92DF-4C3A-85D1-72BBD03BD9CA}" presName="sibTrans" presStyleCnt="0"/>
      <dgm:spPr/>
    </dgm:pt>
    <dgm:pt modelId="{64FD21E2-839B-44FC-836B-3EA9A8764D6F}" type="pres">
      <dgm:prSet presAssocID="{9509DDA2-7470-4A8F-992A-9D93D1425D9D}" presName="node" presStyleLbl="node1" presStyleIdx="1" presStyleCnt="4">
        <dgm:presLayoutVars>
          <dgm:bulletEnabled val="1"/>
        </dgm:presLayoutVars>
      </dgm:prSet>
      <dgm:spPr/>
    </dgm:pt>
    <dgm:pt modelId="{1B760EF9-4068-4C8D-BB6B-2BF716F9F510}" type="pres">
      <dgm:prSet presAssocID="{559F9010-A16A-49B3-8DC7-FD7CDC59384A}" presName="sibTrans" presStyleCnt="0"/>
      <dgm:spPr/>
    </dgm:pt>
    <dgm:pt modelId="{75BF2715-CB26-4DDC-A552-3D3D90280AE9}" type="pres">
      <dgm:prSet presAssocID="{E19C6C97-D3B9-4009-B6D9-303829336BA4}" presName="node" presStyleLbl="node1" presStyleIdx="2" presStyleCnt="4">
        <dgm:presLayoutVars>
          <dgm:bulletEnabled val="1"/>
        </dgm:presLayoutVars>
      </dgm:prSet>
      <dgm:spPr/>
    </dgm:pt>
    <dgm:pt modelId="{C1D705CF-E868-4EE3-97C5-2AD3AB4F55A8}" type="pres">
      <dgm:prSet presAssocID="{D53E53F7-3911-4188-B7BB-0D2BB44744D3}" presName="sibTrans" presStyleCnt="0"/>
      <dgm:spPr/>
    </dgm:pt>
    <dgm:pt modelId="{C8EDD3A9-6295-46FE-B7C4-EFD9E058CCEF}" type="pres">
      <dgm:prSet presAssocID="{0BFF1B4D-F2C1-447D-B0F8-B9A8E91A5932}" presName="node" presStyleLbl="node1" presStyleIdx="3" presStyleCnt="4">
        <dgm:presLayoutVars>
          <dgm:bulletEnabled val="1"/>
        </dgm:presLayoutVars>
      </dgm:prSet>
      <dgm:spPr/>
    </dgm:pt>
  </dgm:ptLst>
  <dgm:cxnLst>
    <dgm:cxn modelId="{AAB8A71F-3A31-427A-9DB7-11AD11268987}" srcId="{E16B42C4-C391-40D7-9C1D-AA3257C7A39E}" destId="{55EC4DFE-3C8D-4143-BBB1-7CFD518E0F48}" srcOrd="0" destOrd="0" parTransId="{D07AA8A7-5146-4480-A5E6-22AD1CBCB766}" sibTransId="{7F788A6B-92DF-4C3A-85D1-72BBD03BD9CA}"/>
    <dgm:cxn modelId="{9A58DC32-9FFE-43A5-AE00-7E8805B81436}" srcId="{E16B42C4-C391-40D7-9C1D-AA3257C7A39E}" destId="{9509DDA2-7470-4A8F-992A-9D93D1425D9D}" srcOrd="1" destOrd="0" parTransId="{3B4FDDC7-62FC-40A6-A462-22552A03E845}" sibTransId="{559F9010-A16A-49B3-8DC7-FD7CDC59384A}"/>
    <dgm:cxn modelId="{086B1463-070F-4763-8024-6D496BA33EE8}" type="presOf" srcId="{E16B42C4-C391-40D7-9C1D-AA3257C7A39E}" destId="{26378C04-A461-4E32-B702-ACC9C38527BC}" srcOrd="0" destOrd="0" presId="urn:microsoft.com/office/officeart/2005/8/layout/default"/>
    <dgm:cxn modelId="{9F528666-DDB2-44F0-A03C-21D962F20A8F}" type="presOf" srcId="{55EC4DFE-3C8D-4143-BBB1-7CFD518E0F48}" destId="{C27528B2-CA32-46D5-8C03-08F24403C060}" srcOrd="0" destOrd="0" presId="urn:microsoft.com/office/officeart/2005/8/layout/default"/>
    <dgm:cxn modelId="{695F437A-068F-48DE-B3C9-F6014340932E}" srcId="{E16B42C4-C391-40D7-9C1D-AA3257C7A39E}" destId="{E19C6C97-D3B9-4009-B6D9-303829336BA4}" srcOrd="2" destOrd="0" parTransId="{51B197DE-9827-47C9-AB5C-8008079CA471}" sibTransId="{D53E53F7-3911-4188-B7BB-0D2BB44744D3}"/>
    <dgm:cxn modelId="{795F12B9-3E91-4B88-8148-65D6D84CFDDB}" type="presOf" srcId="{9509DDA2-7470-4A8F-992A-9D93D1425D9D}" destId="{64FD21E2-839B-44FC-836B-3EA9A8764D6F}" srcOrd="0" destOrd="0" presId="urn:microsoft.com/office/officeart/2005/8/layout/default"/>
    <dgm:cxn modelId="{5F064FBE-3EF5-4292-8008-030AA8DFD955}" type="presOf" srcId="{E19C6C97-D3B9-4009-B6D9-303829336BA4}" destId="{75BF2715-CB26-4DDC-A552-3D3D90280AE9}" srcOrd="0" destOrd="0" presId="urn:microsoft.com/office/officeart/2005/8/layout/default"/>
    <dgm:cxn modelId="{DB203EE5-52CD-40A2-9C74-D08E13467140}" srcId="{E16B42C4-C391-40D7-9C1D-AA3257C7A39E}" destId="{0BFF1B4D-F2C1-447D-B0F8-B9A8E91A5932}" srcOrd="3" destOrd="0" parTransId="{C6187513-1C54-47A7-8519-875535133086}" sibTransId="{7E699301-FB5D-4AC1-AF46-D11E7E1F7E40}"/>
    <dgm:cxn modelId="{1BE1C2F9-2339-42FD-8E8B-1636838FB7A8}" type="presOf" srcId="{0BFF1B4D-F2C1-447D-B0F8-B9A8E91A5932}" destId="{C8EDD3A9-6295-46FE-B7C4-EFD9E058CCEF}" srcOrd="0" destOrd="0" presId="urn:microsoft.com/office/officeart/2005/8/layout/default"/>
    <dgm:cxn modelId="{15376C6C-DDE0-467F-A9D9-196282CE926E}" type="presParOf" srcId="{26378C04-A461-4E32-B702-ACC9C38527BC}" destId="{C27528B2-CA32-46D5-8C03-08F24403C060}" srcOrd="0" destOrd="0" presId="urn:microsoft.com/office/officeart/2005/8/layout/default"/>
    <dgm:cxn modelId="{8D0BDC3F-4979-4024-BD0E-657B1F50D804}" type="presParOf" srcId="{26378C04-A461-4E32-B702-ACC9C38527BC}" destId="{963E503E-FC26-4A3E-A092-AD7CA6C37D99}" srcOrd="1" destOrd="0" presId="urn:microsoft.com/office/officeart/2005/8/layout/default"/>
    <dgm:cxn modelId="{2B8EABF9-4E9D-4906-AD6A-8978A6135BBF}" type="presParOf" srcId="{26378C04-A461-4E32-B702-ACC9C38527BC}" destId="{64FD21E2-839B-44FC-836B-3EA9A8764D6F}" srcOrd="2" destOrd="0" presId="urn:microsoft.com/office/officeart/2005/8/layout/default"/>
    <dgm:cxn modelId="{FFF9E6B5-54C6-41DA-94D7-7C151FD95F4B}" type="presParOf" srcId="{26378C04-A461-4E32-B702-ACC9C38527BC}" destId="{1B760EF9-4068-4C8D-BB6B-2BF716F9F510}" srcOrd="3" destOrd="0" presId="urn:microsoft.com/office/officeart/2005/8/layout/default"/>
    <dgm:cxn modelId="{76A213AC-74E5-45AC-B54B-05B393D58591}" type="presParOf" srcId="{26378C04-A461-4E32-B702-ACC9C38527BC}" destId="{75BF2715-CB26-4DDC-A552-3D3D90280AE9}" srcOrd="4" destOrd="0" presId="urn:microsoft.com/office/officeart/2005/8/layout/default"/>
    <dgm:cxn modelId="{B8C8E0CC-A773-4BFD-BB38-9AFE3B8FB7E0}" type="presParOf" srcId="{26378C04-A461-4E32-B702-ACC9C38527BC}" destId="{C1D705CF-E868-4EE3-97C5-2AD3AB4F55A8}" srcOrd="5" destOrd="0" presId="urn:microsoft.com/office/officeart/2005/8/layout/default"/>
    <dgm:cxn modelId="{6FFE5F79-E263-4F52-AC85-1F6CE3754A31}" type="presParOf" srcId="{26378C04-A461-4E32-B702-ACC9C38527BC}" destId="{C8EDD3A9-6295-46FE-B7C4-EFD9E058CCE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63AFA89-316D-42FE-82BE-85150185F4D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B0B8C1-9DDE-4D54-8EEE-2C05F4C04F80}">
      <dgm:prSet/>
      <dgm:spPr/>
      <dgm:t>
        <a:bodyPr/>
        <a:lstStyle/>
        <a:p>
          <a:r>
            <a:rPr lang="en-US" dirty="0"/>
            <a:t>Digitally submit Visa, I-94, and signed I-20*</a:t>
          </a:r>
        </a:p>
      </dgm:t>
    </dgm:pt>
    <dgm:pt modelId="{6E56EDB2-19B2-402C-8C84-839E76A7EED2}" type="parTrans" cxnId="{813079B5-250B-4825-96EF-EC6700F86454}">
      <dgm:prSet/>
      <dgm:spPr/>
      <dgm:t>
        <a:bodyPr/>
        <a:lstStyle/>
        <a:p>
          <a:endParaRPr lang="en-US"/>
        </a:p>
      </dgm:t>
    </dgm:pt>
    <dgm:pt modelId="{FC58C0CE-46B7-486B-B88C-92D28F72145C}" type="sibTrans" cxnId="{813079B5-250B-4825-96EF-EC6700F86454}">
      <dgm:prSet/>
      <dgm:spPr/>
      <dgm:t>
        <a:bodyPr/>
        <a:lstStyle/>
        <a:p>
          <a:endParaRPr lang="en-US"/>
        </a:p>
      </dgm:t>
    </dgm:pt>
    <dgm:pt modelId="{80C0F6F6-2DD5-405F-9750-A15CA9DD00C1}">
      <dgm:prSet/>
      <dgm:spPr/>
      <dgm:t>
        <a:bodyPr/>
        <a:lstStyle/>
        <a:p>
          <a:r>
            <a:rPr lang="en-US"/>
            <a:t>Attend International Orientation </a:t>
          </a:r>
        </a:p>
      </dgm:t>
    </dgm:pt>
    <dgm:pt modelId="{4D4C28D3-D34D-46AF-8D7D-4DFE5E642EFA}" type="parTrans" cxnId="{00179BD3-27FC-45EE-AF05-9699F694B693}">
      <dgm:prSet/>
      <dgm:spPr/>
      <dgm:t>
        <a:bodyPr/>
        <a:lstStyle/>
        <a:p>
          <a:endParaRPr lang="en-US"/>
        </a:p>
      </dgm:t>
    </dgm:pt>
    <dgm:pt modelId="{6487F89E-9DD1-4B3C-B9CA-19368DB886B7}" type="sibTrans" cxnId="{00179BD3-27FC-45EE-AF05-9699F694B693}">
      <dgm:prSet/>
      <dgm:spPr/>
      <dgm:t>
        <a:bodyPr/>
        <a:lstStyle/>
        <a:p>
          <a:endParaRPr lang="en-US"/>
        </a:p>
      </dgm:t>
    </dgm:pt>
    <dgm:pt modelId="{38BAE4B4-46B2-4AE3-9CE3-22CF020DB693}">
      <dgm:prSet/>
      <dgm:spPr/>
      <dgm:t>
        <a:bodyPr/>
        <a:lstStyle/>
        <a:p>
          <a:r>
            <a:rPr lang="en-US"/>
            <a:t>Sign up for Welcome Week events </a:t>
          </a:r>
        </a:p>
      </dgm:t>
    </dgm:pt>
    <dgm:pt modelId="{F7AF92FB-34CC-4067-AA0F-405E16B18F08}" type="parTrans" cxnId="{82689C90-4676-492A-92D4-520EA10BFCD3}">
      <dgm:prSet/>
      <dgm:spPr/>
      <dgm:t>
        <a:bodyPr/>
        <a:lstStyle/>
        <a:p>
          <a:endParaRPr lang="en-US"/>
        </a:p>
      </dgm:t>
    </dgm:pt>
    <dgm:pt modelId="{DCB1DEA0-BDF5-4A25-AAD0-DF6F63A8F631}" type="sibTrans" cxnId="{82689C90-4676-492A-92D4-520EA10BFCD3}">
      <dgm:prSet/>
      <dgm:spPr/>
      <dgm:t>
        <a:bodyPr/>
        <a:lstStyle/>
        <a:p>
          <a:endParaRPr lang="en-US"/>
        </a:p>
      </dgm:t>
    </dgm:pt>
    <dgm:pt modelId="{2506AB8A-8916-4B3D-AEA2-CA9CF6AEA8AA}" type="pres">
      <dgm:prSet presAssocID="{E63AFA89-316D-42FE-82BE-85150185F4DE}" presName="diagram" presStyleCnt="0">
        <dgm:presLayoutVars>
          <dgm:dir/>
          <dgm:resizeHandles val="exact"/>
        </dgm:presLayoutVars>
      </dgm:prSet>
      <dgm:spPr/>
    </dgm:pt>
    <dgm:pt modelId="{3498E51E-D97E-4CBC-BDD3-BE719A21B370}" type="pres">
      <dgm:prSet presAssocID="{8BB0B8C1-9DDE-4D54-8EEE-2C05F4C04F80}" presName="node" presStyleLbl="node1" presStyleIdx="0" presStyleCnt="3">
        <dgm:presLayoutVars>
          <dgm:bulletEnabled val="1"/>
        </dgm:presLayoutVars>
      </dgm:prSet>
      <dgm:spPr/>
    </dgm:pt>
    <dgm:pt modelId="{DE4D0E57-9C18-43AC-AFAA-C3C6BF65C940}" type="pres">
      <dgm:prSet presAssocID="{FC58C0CE-46B7-486B-B88C-92D28F72145C}" presName="sibTrans" presStyleCnt="0"/>
      <dgm:spPr/>
    </dgm:pt>
    <dgm:pt modelId="{B579DB18-59A7-4945-BDCA-DF4DA9FD0992}" type="pres">
      <dgm:prSet presAssocID="{80C0F6F6-2DD5-405F-9750-A15CA9DD00C1}" presName="node" presStyleLbl="node1" presStyleIdx="1" presStyleCnt="3">
        <dgm:presLayoutVars>
          <dgm:bulletEnabled val="1"/>
        </dgm:presLayoutVars>
      </dgm:prSet>
      <dgm:spPr/>
    </dgm:pt>
    <dgm:pt modelId="{C15DC8DD-1DE1-476F-B11E-7AD0E458B485}" type="pres">
      <dgm:prSet presAssocID="{6487F89E-9DD1-4B3C-B9CA-19368DB886B7}" presName="sibTrans" presStyleCnt="0"/>
      <dgm:spPr/>
    </dgm:pt>
    <dgm:pt modelId="{16E59358-B1E8-46B1-8961-14DF1560B1FF}" type="pres">
      <dgm:prSet presAssocID="{38BAE4B4-46B2-4AE3-9CE3-22CF020DB693}" presName="node" presStyleLbl="node1" presStyleIdx="2" presStyleCnt="3">
        <dgm:presLayoutVars>
          <dgm:bulletEnabled val="1"/>
        </dgm:presLayoutVars>
      </dgm:prSet>
      <dgm:spPr/>
    </dgm:pt>
  </dgm:ptLst>
  <dgm:cxnLst>
    <dgm:cxn modelId="{910FCC75-833B-4346-BE82-5B51E1088562}" type="presOf" srcId="{38BAE4B4-46B2-4AE3-9CE3-22CF020DB693}" destId="{16E59358-B1E8-46B1-8961-14DF1560B1FF}" srcOrd="0" destOrd="0" presId="urn:microsoft.com/office/officeart/2005/8/layout/default"/>
    <dgm:cxn modelId="{82689C90-4676-492A-92D4-520EA10BFCD3}" srcId="{E63AFA89-316D-42FE-82BE-85150185F4DE}" destId="{38BAE4B4-46B2-4AE3-9CE3-22CF020DB693}" srcOrd="2" destOrd="0" parTransId="{F7AF92FB-34CC-4067-AA0F-405E16B18F08}" sibTransId="{DCB1DEA0-BDF5-4A25-AAD0-DF6F63A8F631}"/>
    <dgm:cxn modelId="{6466B495-5C23-4B38-891F-97D4BFB4609A}" type="presOf" srcId="{8BB0B8C1-9DDE-4D54-8EEE-2C05F4C04F80}" destId="{3498E51E-D97E-4CBC-BDD3-BE719A21B370}" srcOrd="0" destOrd="0" presId="urn:microsoft.com/office/officeart/2005/8/layout/default"/>
    <dgm:cxn modelId="{813079B5-250B-4825-96EF-EC6700F86454}" srcId="{E63AFA89-316D-42FE-82BE-85150185F4DE}" destId="{8BB0B8C1-9DDE-4D54-8EEE-2C05F4C04F80}" srcOrd="0" destOrd="0" parTransId="{6E56EDB2-19B2-402C-8C84-839E76A7EED2}" sibTransId="{FC58C0CE-46B7-486B-B88C-92D28F72145C}"/>
    <dgm:cxn modelId="{00179BD3-27FC-45EE-AF05-9699F694B693}" srcId="{E63AFA89-316D-42FE-82BE-85150185F4DE}" destId="{80C0F6F6-2DD5-405F-9750-A15CA9DD00C1}" srcOrd="1" destOrd="0" parTransId="{4D4C28D3-D34D-46AF-8D7D-4DFE5E642EFA}" sibTransId="{6487F89E-9DD1-4B3C-B9CA-19368DB886B7}"/>
    <dgm:cxn modelId="{181072D9-424B-4D93-BDB2-5DEC3A015093}" type="presOf" srcId="{E63AFA89-316D-42FE-82BE-85150185F4DE}" destId="{2506AB8A-8916-4B3D-AEA2-CA9CF6AEA8AA}" srcOrd="0" destOrd="0" presId="urn:microsoft.com/office/officeart/2005/8/layout/default"/>
    <dgm:cxn modelId="{1C2826DB-7AF5-4458-B8CF-F323F2B4B9C3}" type="presOf" srcId="{80C0F6F6-2DD5-405F-9750-A15CA9DD00C1}" destId="{B579DB18-59A7-4945-BDCA-DF4DA9FD0992}" srcOrd="0" destOrd="0" presId="urn:microsoft.com/office/officeart/2005/8/layout/default"/>
    <dgm:cxn modelId="{2FE6B0D9-B0B0-4D5D-8323-E4D8B029C582}" type="presParOf" srcId="{2506AB8A-8916-4B3D-AEA2-CA9CF6AEA8AA}" destId="{3498E51E-D97E-4CBC-BDD3-BE719A21B370}" srcOrd="0" destOrd="0" presId="urn:microsoft.com/office/officeart/2005/8/layout/default"/>
    <dgm:cxn modelId="{AF8E57AE-6EF4-428D-927A-ADEACAB39775}" type="presParOf" srcId="{2506AB8A-8916-4B3D-AEA2-CA9CF6AEA8AA}" destId="{DE4D0E57-9C18-43AC-AFAA-C3C6BF65C940}" srcOrd="1" destOrd="0" presId="urn:microsoft.com/office/officeart/2005/8/layout/default"/>
    <dgm:cxn modelId="{52FC3B4F-A304-4D14-AC3D-A88BD27D8308}" type="presParOf" srcId="{2506AB8A-8916-4B3D-AEA2-CA9CF6AEA8AA}" destId="{B579DB18-59A7-4945-BDCA-DF4DA9FD0992}" srcOrd="2" destOrd="0" presId="urn:microsoft.com/office/officeart/2005/8/layout/default"/>
    <dgm:cxn modelId="{120DCC15-2B4D-43EF-BF29-38B6CE4EE8CD}" type="presParOf" srcId="{2506AB8A-8916-4B3D-AEA2-CA9CF6AEA8AA}" destId="{C15DC8DD-1DE1-476F-B11E-7AD0E458B485}" srcOrd="3" destOrd="0" presId="urn:microsoft.com/office/officeart/2005/8/layout/default"/>
    <dgm:cxn modelId="{064484FA-E948-4AD0-A199-45E8B92AA7DA}" type="presParOf" srcId="{2506AB8A-8916-4B3D-AEA2-CA9CF6AEA8AA}" destId="{16E59358-B1E8-46B1-8961-14DF1560B1FF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30CFD40-A9EC-42D0-8613-DBED559ADDF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31813B-5F4D-4AEE-AFA3-0D9991EB2B1B}">
      <dgm:prSet/>
      <dgm:spPr/>
      <dgm:t>
        <a:bodyPr/>
        <a:lstStyle/>
        <a:p>
          <a:r>
            <a:rPr lang="en-US" dirty="0"/>
            <a:t>July 14- Visa Interview and Pre-Arrival</a:t>
          </a:r>
        </a:p>
      </dgm:t>
    </dgm:pt>
    <dgm:pt modelId="{26A2D81E-0B68-4486-A17E-C8B2F46C99EA}" type="parTrans" cxnId="{9AA5EBC4-5879-4614-AD70-6FC5999121B3}">
      <dgm:prSet/>
      <dgm:spPr/>
      <dgm:t>
        <a:bodyPr/>
        <a:lstStyle/>
        <a:p>
          <a:endParaRPr lang="en-US"/>
        </a:p>
      </dgm:t>
    </dgm:pt>
    <dgm:pt modelId="{D7C58738-E2BD-43CC-897A-9B222FD1C95B}" type="sibTrans" cxnId="{9AA5EBC4-5879-4614-AD70-6FC5999121B3}">
      <dgm:prSet/>
      <dgm:spPr/>
      <dgm:t>
        <a:bodyPr/>
        <a:lstStyle/>
        <a:p>
          <a:endParaRPr lang="en-US"/>
        </a:p>
      </dgm:t>
    </dgm:pt>
    <dgm:pt modelId="{70522846-FA56-4DC9-9787-FCEA2AB569A8}">
      <dgm:prSet/>
      <dgm:spPr/>
      <dgm:t>
        <a:bodyPr/>
        <a:lstStyle/>
        <a:p>
          <a:r>
            <a:rPr lang="en-US" dirty="0"/>
            <a:t>July 21</a:t>
          </a:r>
          <a:r>
            <a:rPr lang="en-US" baseline="30000" dirty="0"/>
            <a:t>st</a:t>
          </a:r>
          <a:r>
            <a:rPr lang="en-US" dirty="0"/>
            <a:t> – Campus Life </a:t>
          </a:r>
        </a:p>
      </dgm:t>
    </dgm:pt>
    <dgm:pt modelId="{B23349D1-907C-446F-9F34-CBFC221AADCE}" type="parTrans" cxnId="{D55B4D06-5B9E-495E-A24F-9DE00A70019E}">
      <dgm:prSet/>
      <dgm:spPr/>
      <dgm:t>
        <a:bodyPr/>
        <a:lstStyle/>
        <a:p>
          <a:endParaRPr lang="en-US"/>
        </a:p>
      </dgm:t>
    </dgm:pt>
    <dgm:pt modelId="{D481042F-49BB-41D1-A471-D6E45C9A364A}" type="sibTrans" cxnId="{D55B4D06-5B9E-495E-A24F-9DE00A70019E}">
      <dgm:prSet/>
      <dgm:spPr/>
      <dgm:t>
        <a:bodyPr/>
        <a:lstStyle/>
        <a:p>
          <a:endParaRPr lang="en-US"/>
        </a:p>
      </dgm:t>
    </dgm:pt>
    <dgm:pt modelId="{F4BE1CF4-5716-426E-99E3-880C5C34BBE5}">
      <dgm:prSet/>
      <dgm:spPr/>
      <dgm:t>
        <a:bodyPr/>
        <a:lstStyle/>
        <a:p>
          <a:r>
            <a:rPr lang="en-US" dirty="0"/>
            <a:t>August 4</a:t>
          </a:r>
          <a:r>
            <a:rPr lang="en-US" baseline="30000" dirty="0"/>
            <a:t>th</a:t>
          </a:r>
          <a:r>
            <a:rPr lang="en-US" dirty="0"/>
            <a:t> – Bill Pay</a:t>
          </a:r>
        </a:p>
      </dgm:t>
    </dgm:pt>
    <dgm:pt modelId="{02371422-D2F8-4DD7-82B3-8922DAD107E4}" type="parTrans" cxnId="{6F38A053-FEFD-4F92-A30B-0128C3962CD1}">
      <dgm:prSet/>
      <dgm:spPr/>
      <dgm:t>
        <a:bodyPr/>
        <a:lstStyle/>
        <a:p>
          <a:endParaRPr lang="en-US"/>
        </a:p>
      </dgm:t>
    </dgm:pt>
    <dgm:pt modelId="{0491FF26-086D-45A3-9C7A-D253CFF9D218}" type="sibTrans" cxnId="{6F38A053-FEFD-4F92-A30B-0128C3962CD1}">
      <dgm:prSet/>
      <dgm:spPr/>
      <dgm:t>
        <a:bodyPr/>
        <a:lstStyle/>
        <a:p>
          <a:endParaRPr lang="en-US"/>
        </a:p>
      </dgm:t>
    </dgm:pt>
    <dgm:pt modelId="{422FB48C-16A1-4C20-B314-545F10E1E952}">
      <dgm:prSet/>
      <dgm:spPr/>
      <dgm:t>
        <a:bodyPr/>
        <a:lstStyle/>
        <a:p>
          <a:r>
            <a:rPr lang="en-US" dirty="0"/>
            <a:t>August 11</a:t>
          </a:r>
          <a:r>
            <a:rPr lang="en-US" baseline="30000" dirty="0"/>
            <a:t>th</a:t>
          </a:r>
          <a:r>
            <a:rPr lang="en-US" dirty="0"/>
            <a:t> – Pre-Arrival and Welcome Week</a:t>
          </a:r>
        </a:p>
      </dgm:t>
    </dgm:pt>
    <dgm:pt modelId="{A0891A83-4EFC-4EB7-8551-010B2D6D4D10}" type="parTrans" cxnId="{58B957C3-A52D-4D15-8D3E-5AE04C5D34F0}">
      <dgm:prSet/>
      <dgm:spPr/>
      <dgm:t>
        <a:bodyPr/>
        <a:lstStyle/>
        <a:p>
          <a:endParaRPr lang="en-US"/>
        </a:p>
      </dgm:t>
    </dgm:pt>
    <dgm:pt modelId="{B51AF53F-CF57-490F-88D4-FC3DB460C143}" type="sibTrans" cxnId="{58B957C3-A52D-4D15-8D3E-5AE04C5D34F0}">
      <dgm:prSet/>
      <dgm:spPr/>
      <dgm:t>
        <a:bodyPr/>
        <a:lstStyle/>
        <a:p>
          <a:endParaRPr lang="en-US"/>
        </a:p>
      </dgm:t>
    </dgm:pt>
    <dgm:pt modelId="{78607EBD-91F8-4097-AAB7-0983E4019FE9}" type="pres">
      <dgm:prSet presAssocID="{B30CFD40-A9EC-42D0-8613-DBED559ADDF8}" presName="diagram" presStyleCnt="0">
        <dgm:presLayoutVars>
          <dgm:dir/>
          <dgm:resizeHandles val="exact"/>
        </dgm:presLayoutVars>
      </dgm:prSet>
      <dgm:spPr/>
    </dgm:pt>
    <dgm:pt modelId="{69D6B65A-9B7F-4C25-8BF2-46D550B0B916}" type="pres">
      <dgm:prSet presAssocID="{5931813B-5F4D-4AEE-AFA3-0D9991EB2B1B}" presName="node" presStyleLbl="node1" presStyleIdx="0" presStyleCnt="4">
        <dgm:presLayoutVars>
          <dgm:bulletEnabled val="1"/>
        </dgm:presLayoutVars>
      </dgm:prSet>
      <dgm:spPr/>
    </dgm:pt>
    <dgm:pt modelId="{01360E89-6A9D-4B36-BBEF-532293441E18}" type="pres">
      <dgm:prSet presAssocID="{D7C58738-E2BD-43CC-897A-9B222FD1C95B}" presName="sibTrans" presStyleCnt="0"/>
      <dgm:spPr/>
    </dgm:pt>
    <dgm:pt modelId="{92F2D539-C316-4D29-91CF-D23A76D0AAFC}" type="pres">
      <dgm:prSet presAssocID="{70522846-FA56-4DC9-9787-FCEA2AB569A8}" presName="node" presStyleLbl="node1" presStyleIdx="1" presStyleCnt="4">
        <dgm:presLayoutVars>
          <dgm:bulletEnabled val="1"/>
        </dgm:presLayoutVars>
      </dgm:prSet>
      <dgm:spPr/>
    </dgm:pt>
    <dgm:pt modelId="{0A4B8119-7DE7-4D2F-94F3-DE751B378437}" type="pres">
      <dgm:prSet presAssocID="{D481042F-49BB-41D1-A471-D6E45C9A364A}" presName="sibTrans" presStyleCnt="0"/>
      <dgm:spPr/>
    </dgm:pt>
    <dgm:pt modelId="{DD680721-A68B-4889-A9D1-97AE670C6F4C}" type="pres">
      <dgm:prSet presAssocID="{F4BE1CF4-5716-426E-99E3-880C5C34BBE5}" presName="node" presStyleLbl="node1" presStyleIdx="2" presStyleCnt="4">
        <dgm:presLayoutVars>
          <dgm:bulletEnabled val="1"/>
        </dgm:presLayoutVars>
      </dgm:prSet>
      <dgm:spPr/>
    </dgm:pt>
    <dgm:pt modelId="{C5469CE9-D1D4-4B5D-8583-0C3141B90DB8}" type="pres">
      <dgm:prSet presAssocID="{0491FF26-086D-45A3-9C7A-D253CFF9D218}" presName="sibTrans" presStyleCnt="0"/>
      <dgm:spPr/>
    </dgm:pt>
    <dgm:pt modelId="{ECCACE20-AC8E-45E3-A127-18FB364CB831}" type="pres">
      <dgm:prSet presAssocID="{422FB48C-16A1-4C20-B314-545F10E1E952}" presName="node" presStyleLbl="node1" presStyleIdx="3" presStyleCnt="4">
        <dgm:presLayoutVars>
          <dgm:bulletEnabled val="1"/>
        </dgm:presLayoutVars>
      </dgm:prSet>
      <dgm:spPr/>
    </dgm:pt>
  </dgm:ptLst>
  <dgm:cxnLst>
    <dgm:cxn modelId="{D55B4D06-5B9E-495E-A24F-9DE00A70019E}" srcId="{B30CFD40-A9EC-42D0-8613-DBED559ADDF8}" destId="{70522846-FA56-4DC9-9787-FCEA2AB569A8}" srcOrd="1" destOrd="0" parTransId="{B23349D1-907C-446F-9F34-CBFC221AADCE}" sibTransId="{D481042F-49BB-41D1-A471-D6E45C9A364A}"/>
    <dgm:cxn modelId="{1D192D0A-C32A-4CBF-8C75-C7D301F00283}" type="presOf" srcId="{B30CFD40-A9EC-42D0-8613-DBED559ADDF8}" destId="{78607EBD-91F8-4097-AAB7-0983E4019FE9}" srcOrd="0" destOrd="0" presId="urn:microsoft.com/office/officeart/2005/8/layout/default"/>
    <dgm:cxn modelId="{D9240B19-2F4E-47CA-AEC4-15D5219FBF13}" type="presOf" srcId="{422FB48C-16A1-4C20-B314-545F10E1E952}" destId="{ECCACE20-AC8E-45E3-A127-18FB364CB831}" srcOrd="0" destOrd="0" presId="urn:microsoft.com/office/officeart/2005/8/layout/default"/>
    <dgm:cxn modelId="{6F38A053-FEFD-4F92-A30B-0128C3962CD1}" srcId="{B30CFD40-A9EC-42D0-8613-DBED559ADDF8}" destId="{F4BE1CF4-5716-426E-99E3-880C5C34BBE5}" srcOrd="2" destOrd="0" parTransId="{02371422-D2F8-4DD7-82B3-8922DAD107E4}" sibTransId="{0491FF26-086D-45A3-9C7A-D253CFF9D218}"/>
    <dgm:cxn modelId="{EEDDE378-DDFC-4652-A77A-1F5140F2BD3E}" type="presOf" srcId="{F4BE1CF4-5716-426E-99E3-880C5C34BBE5}" destId="{DD680721-A68B-4889-A9D1-97AE670C6F4C}" srcOrd="0" destOrd="0" presId="urn:microsoft.com/office/officeart/2005/8/layout/default"/>
    <dgm:cxn modelId="{58B957C3-A52D-4D15-8D3E-5AE04C5D34F0}" srcId="{B30CFD40-A9EC-42D0-8613-DBED559ADDF8}" destId="{422FB48C-16A1-4C20-B314-545F10E1E952}" srcOrd="3" destOrd="0" parTransId="{A0891A83-4EFC-4EB7-8551-010B2D6D4D10}" sibTransId="{B51AF53F-CF57-490F-88D4-FC3DB460C143}"/>
    <dgm:cxn modelId="{9AA5EBC4-5879-4614-AD70-6FC5999121B3}" srcId="{B30CFD40-A9EC-42D0-8613-DBED559ADDF8}" destId="{5931813B-5F4D-4AEE-AFA3-0D9991EB2B1B}" srcOrd="0" destOrd="0" parTransId="{26A2D81E-0B68-4486-A17E-C8B2F46C99EA}" sibTransId="{D7C58738-E2BD-43CC-897A-9B222FD1C95B}"/>
    <dgm:cxn modelId="{940BF9E3-97E4-47BC-B78E-B2DB87E6ADE3}" type="presOf" srcId="{70522846-FA56-4DC9-9787-FCEA2AB569A8}" destId="{92F2D539-C316-4D29-91CF-D23A76D0AAFC}" srcOrd="0" destOrd="0" presId="urn:microsoft.com/office/officeart/2005/8/layout/default"/>
    <dgm:cxn modelId="{A79DA8F4-FF91-4A37-8DA5-BB49BE2FD55A}" type="presOf" srcId="{5931813B-5F4D-4AEE-AFA3-0D9991EB2B1B}" destId="{69D6B65A-9B7F-4C25-8BF2-46D550B0B916}" srcOrd="0" destOrd="0" presId="urn:microsoft.com/office/officeart/2005/8/layout/default"/>
    <dgm:cxn modelId="{7F22C20D-6DD4-40BF-9527-1E3DF558720D}" type="presParOf" srcId="{78607EBD-91F8-4097-AAB7-0983E4019FE9}" destId="{69D6B65A-9B7F-4C25-8BF2-46D550B0B916}" srcOrd="0" destOrd="0" presId="urn:microsoft.com/office/officeart/2005/8/layout/default"/>
    <dgm:cxn modelId="{3AD9B0D8-709B-4BA0-99A8-DDD96B686C71}" type="presParOf" srcId="{78607EBD-91F8-4097-AAB7-0983E4019FE9}" destId="{01360E89-6A9D-4B36-BBEF-532293441E18}" srcOrd="1" destOrd="0" presId="urn:microsoft.com/office/officeart/2005/8/layout/default"/>
    <dgm:cxn modelId="{4194B2AB-6AE1-431C-B22C-85EC3AA4189D}" type="presParOf" srcId="{78607EBD-91F8-4097-AAB7-0983E4019FE9}" destId="{92F2D539-C316-4D29-91CF-D23A76D0AAFC}" srcOrd="2" destOrd="0" presId="urn:microsoft.com/office/officeart/2005/8/layout/default"/>
    <dgm:cxn modelId="{5EDAF3C7-B18A-46FE-8F17-688454282441}" type="presParOf" srcId="{78607EBD-91F8-4097-AAB7-0983E4019FE9}" destId="{0A4B8119-7DE7-4D2F-94F3-DE751B378437}" srcOrd="3" destOrd="0" presId="urn:microsoft.com/office/officeart/2005/8/layout/default"/>
    <dgm:cxn modelId="{501BF106-A1D1-4586-802B-5ACE8A7DE66E}" type="presParOf" srcId="{78607EBD-91F8-4097-AAB7-0983E4019FE9}" destId="{DD680721-A68B-4889-A9D1-97AE670C6F4C}" srcOrd="4" destOrd="0" presId="urn:microsoft.com/office/officeart/2005/8/layout/default"/>
    <dgm:cxn modelId="{8CC6F607-5010-40F3-960E-3066E2DADACA}" type="presParOf" srcId="{78607EBD-91F8-4097-AAB7-0983E4019FE9}" destId="{C5469CE9-D1D4-4B5D-8583-0C3141B90DB8}" srcOrd="5" destOrd="0" presId="urn:microsoft.com/office/officeart/2005/8/layout/default"/>
    <dgm:cxn modelId="{41C93A79-12E4-4C78-826F-3D65D3D7036E}" type="presParOf" srcId="{78607EBD-91F8-4097-AAB7-0983E4019FE9}" destId="{ECCACE20-AC8E-45E3-A127-18FB364CB83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51C2C16-38AB-4AA6-B68A-C83CB8CA65F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41BEC2-6B14-489F-A241-50C78626A2B9}">
      <dgm:prSet/>
      <dgm:spPr/>
      <dgm:t>
        <a:bodyPr/>
        <a:lstStyle/>
        <a:p>
          <a:r>
            <a:rPr lang="en-US" dirty="0"/>
            <a:t>July    28th</a:t>
          </a:r>
        </a:p>
      </dgm:t>
    </dgm:pt>
    <dgm:pt modelId="{F578EE5D-25D9-4297-8EFB-E63E54FC1C59}" type="parTrans" cxnId="{7A4E5414-7518-497F-8EF8-004C704D4503}">
      <dgm:prSet/>
      <dgm:spPr/>
      <dgm:t>
        <a:bodyPr/>
        <a:lstStyle/>
        <a:p>
          <a:endParaRPr lang="en-US"/>
        </a:p>
      </dgm:t>
    </dgm:pt>
    <dgm:pt modelId="{4DBE4B93-4F28-4A48-85CC-33AA8362E6D8}" type="sibTrans" cxnId="{7A4E5414-7518-497F-8EF8-004C704D4503}">
      <dgm:prSet/>
      <dgm:spPr/>
      <dgm:t>
        <a:bodyPr/>
        <a:lstStyle/>
        <a:p>
          <a:endParaRPr lang="en-US"/>
        </a:p>
      </dgm:t>
    </dgm:pt>
    <dgm:pt modelId="{D0C7B644-7090-450D-B563-B54B5C7476D5}">
      <dgm:prSet/>
      <dgm:spPr/>
      <dgm:t>
        <a:bodyPr/>
        <a:lstStyle/>
        <a:p>
          <a:r>
            <a:rPr lang="en-US" dirty="0"/>
            <a:t>August 18th</a:t>
          </a:r>
        </a:p>
      </dgm:t>
    </dgm:pt>
    <dgm:pt modelId="{65AFF085-2C3C-4A2F-A8B4-F4BA88C32457}" type="parTrans" cxnId="{5124445F-F9B9-4B59-B112-565C1F30E3FC}">
      <dgm:prSet/>
      <dgm:spPr/>
      <dgm:t>
        <a:bodyPr/>
        <a:lstStyle/>
        <a:p>
          <a:endParaRPr lang="en-US"/>
        </a:p>
      </dgm:t>
    </dgm:pt>
    <dgm:pt modelId="{C7033584-DEFF-4AB3-9994-F6E557394E50}" type="sibTrans" cxnId="{5124445F-F9B9-4B59-B112-565C1F30E3FC}">
      <dgm:prSet/>
      <dgm:spPr/>
      <dgm:t>
        <a:bodyPr/>
        <a:lstStyle/>
        <a:p>
          <a:endParaRPr lang="en-US"/>
        </a:p>
      </dgm:t>
    </dgm:pt>
    <dgm:pt modelId="{3A007DC0-0BA5-4BE8-8A0D-2415BBCF72C5}" type="pres">
      <dgm:prSet presAssocID="{751C2C16-38AB-4AA6-B68A-C83CB8CA65F3}" presName="diagram" presStyleCnt="0">
        <dgm:presLayoutVars>
          <dgm:dir/>
          <dgm:resizeHandles val="exact"/>
        </dgm:presLayoutVars>
      </dgm:prSet>
      <dgm:spPr/>
    </dgm:pt>
    <dgm:pt modelId="{C21287DD-925E-4178-9A8E-867582F7C3E9}" type="pres">
      <dgm:prSet presAssocID="{2641BEC2-6B14-489F-A241-50C78626A2B9}" presName="node" presStyleLbl="node1" presStyleIdx="0" presStyleCnt="2" custLinFactNeighborX="-26">
        <dgm:presLayoutVars>
          <dgm:bulletEnabled val="1"/>
        </dgm:presLayoutVars>
      </dgm:prSet>
      <dgm:spPr/>
    </dgm:pt>
    <dgm:pt modelId="{A69C1DFD-A8EA-491C-B577-F9367345BB62}" type="pres">
      <dgm:prSet presAssocID="{4DBE4B93-4F28-4A48-85CC-33AA8362E6D8}" presName="sibTrans" presStyleCnt="0"/>
      <dgm:spPr/>
    </dgm:pt>
    <dgm:pt modelId="{23D7282E-B024-4074-AB7C-696D84E2DDBB}" type="pres">
      <dgm:prSet presAssocID="{D0C7B644-7090-450D-B563-B54B5C7476D5}" presName="node" presStyleLbl="node1" presStyleIdx="1" presStyleCnt="2">
        <dgm:presLayoutVars>
          <dgm:bulletEnabled val="1"/>
        </dgm:presLayoutVars>
      </dgm:prSet>
      <dgm:spPr/>
    </dgm:pt>
  </dgm:ptLst>
  <dgm:cxnLst>
    <dgm:cxn modelId="{8A465A0B-69EA-471F-A1F3-46E44BEAA502}" type="presOf" srcId="{D0C7B644-7090-450D-B563-B54B5C7476D5}" destId="{23D7282E-B024-4074-AB7C-696D84E2DDBB}" srcOrd="0" destOrd="0" presId="urn:microsoft.com/office/officeart/2005/8/layout/default"/>
    <dgm:cxn modelId="{7A4E5414-7518-497F-8EF8-004C704D4503}" srcId="{751C2C16-38AB-4AA6-B68A-C83CB8CA65F3}" destId="{2641BEC2-6B14-489F-A241-50C78626A2B9}" srcOrd="0" destOrd="0" parTransId="{F578EE5D-25D9-4297-8EFB-E63E54FC1C59}" sibTransId="{4DBE4B93-4F28-4A48-85CC-33AA8362E6D8}"/>
    <dgm:cxn modelId="{5124445F-F9B9-4B59-B112-565C1F30E3FC}" srcId="{751C2C16-38AB-4AA6-B68A-C83CB8CA65F3}" destId="{D0C7B644-7090-450D-B563-B54B5C7476D5}" srcOrd="1" destOrd="0" parTransId="{65AFF085-2C3C-4A2F-A8B4-F4BA88C32457}" sibTransId="{C7033584-DEFF-4AB3-9994-F6E557394E50}"/>
    <dgm:cxn modelId="{AE8A5E87-B0BA-4DB8-AB6A-BB9B4BDF4571}" type="presOf" srcId="{2641BEC2-6B14-489F-A241-50C78626A2B9}" destId="{C21287DD-925E-4178-9A8E-867582F7C3E9}" srcOrd="0" destOrd="0" presId="urn:microsoft.com/office/officeart/2005/8/layout/default"/>
    <dgm:cxn modelId="{201A67B2-19F2-4F2C-8A2B-AEE8433076E6}" type="presOf" srcId="{751C2C16-38AB-4AA6-B68A-C83CB8CA65F3}" destId="{3A007DC0-0BA5-4BE8-8A0D-2415BBCF72C5}" srcOrd="0" destOrd="0" presId="urn:microsoft.com/office/officeart/2005/8/layout/default"/>
    <dgm:cxn modelId="{5B20D97B-A844-46E7-BDBD-5EB199DBF866}" type="presParOf" srcId="{3A007DC0-0BA5-4BE8-8A0D-2415BBCF72C5}" destId="{C21287DD-925E-4178-9A8E-867582F7C3E9}" srcOrd="0" destOrd="0" presId="urn:microsoft.com/office/officeart/2005/8/layout/default"/>
    <dgm:cxn modelId="{1313AC61-94AB-4AE8-910C-BA751E080753}" type="presParOf" srcId="{3A007DC0-0BA5-4BE8-8A0D-2415BBCF72C5}" destId="{A69C1DFD-A8EA-491C-B577-F9367345BB62}" srcOrd="1" destOrd="0" presId="urn:microsoft.com/office/officeart/2005/8/layout/default"/>
    <dgm:cxn modelId="{2EFDAC08-223E-419C-AD8C-1BBFE8884253}" type="presParOf" srcId="{3A007DC0-0BA5-4BE8-8A0D-2415BBCF72C5}" destId="{23D7282E-B024-4074-AB7C-696D84E2DDB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DB1BC3-B46D-435D-9424-32C9E69E3E14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B97B99-A073-4B58-A649-480D058E4D2C}">
      <dgm:prSet/>
      <dgm:spPr/>
      <dgm:t>
        <a:bodyPr/>
        <a:lstStyle/>
        <a:p>
          <a:r>
            <a:rPr lang="en-US"/>
            <a:t>Financial Statement Form</a:t>
          </a:r>
        </a:p>
      </dgm:t>
    </dgm:pt>
    <dgm:pt modelId="{520B20C3-A28F-4319-8D86-FD95C42277E2}" type="parTrans" cxnId="{8B3082EE-6AFD-4E28-8508-82D1A29808EC}">
      <dgm:prSet/>
      <dgm:spPr/>
      <dgm:t>
        <a:bodyPr/>
        <a:lstStyle/>
        <a:p>
          <a:endParaRPr lang="en-US"/>
        </a:p>
      </dgm:t>
    </dgm:pt>
    <dgm:pt modelId="{9728BEF1-F2A3-4CDD-A2ED-6AAD9CCC1359}" type="sibTrans" cxnId="{8B3082EE-6AFD-4E28-8508-82D1A29808EC}">
      <dgm:prSet/>
      <dgm:spPr/>
      <dgm:t>
        <a:bodyPr/>
        <a:lstStyle/>
        <a:p>
          <a:endParaRPr lang="en-US"/>
        </a:p>
      </dgm:t>
    </dgm:pt>
    <dgm:pt modelId="{E0509A06-3139-4314-A23C-6A67DD96123B}">
      <dgm:prSet/>
      <dgm:spPr/>
      <dgm:t>
        <a:bodyPr/>
        <a:lstStyle/>
        <a:p>
          <a:r>
            <a:rPr lang="en-US" dirty="0"/>
            <a:t>Financial Support Document ($36,500) </a:t>
          </a:r>
        </a:p>
      </dgm:t>
    </dgm:pt>
    <dgm:pt modelId="{5C289215-5AC2-4AF1-9F21-4610A58F23D3}" type="parTrans" cxnId="{56397A23-4331-436E-AED9-A289885A50F9}">
      <dgm:prSet/>
      <dgm:spPr/>
      <dgm:t>
        <a:bodyPr/>
        <a:lstStyle/>
        <a:p>
          <a:endParaRPr lang="en-US"/>
        </a:p>
      </dgm:t>
    </dgm:pt>
    <dgm:pt modelId="{34E983F0-7833-41CE-ACC6-4F6EA9C3FA99}" type="sibTrans" cxnId="{56397A23-4331-436E-AED9-A289885A50F9}">
      <dgm:prSet/>
      <dgm:spPr/>
      <dgm:t>
        <a:bodyPr/>
        <a:lstStyle/>
        <a:p>
          <a:endParaRPr lang="en-US"/>
        </a:p>
      </dgm:t>
    </dgm:pt>
    <dgm:pt modelId="{F2FA2B25-A51F-4967-B5B5-A3634FF05C70}">
      <dgm:prSet/>
      <dgm:spPr/>
      <dgm:t>
        <a:bodyPr/>
        <a:lstStyle/>
        <a:p>
          <a:r>
            <a:rPr lang="en-US"/>
            <a:t>Passport </a:t>
          </a:r>
        </a:p>
      </dgm:t>
    </dgm:pt>
    <dgm:pt modelId="{C8C81E5E-D66B-4E1B-9983-536C031848C5}" type="parTrans" cxnId="{05BC22F9-7A1A-43E7-BA90-5A055E76D324}">
      <dgm:prSet/>
      <dgm:spPr/>
      <dgm:t>
        <a:bodyPr/>
        <a:lstStyle/>
        <a:p>
          <a:endParaRPr lang="en-US"/>
        </a:p>
      </dgm:t>
    </dgm:pt>
    <dgm:pt modelId="{3F6973C4-79BC-404E-8AE7-31B8E522745B}" type="sibTrans" cxnId="{05BC22F9-7A1A-43E7-BA90-5A055E76D324}">
      <dgm:prSet/>
      <dgm:spPr/>
      <dgm:t>
        <a:bodyPr/>
        <a:lstStyle/>
        <a:p>
          <a:endParaRPr lang="en-US"/>
        </a:p>
      </dgm:t>
    </dgm:pt>
    <dgm:pt modelId="{1AFF42B1-537A-4C3A-B158-9A6F17ED8E36}" type="pres">
      <dgm:prSet presAssocID="{A7DB1BC3-B46D-435D-9424-32C9E69E3E14}" presName="compositeShape" presStyleCnt="0">
        <dgm:presLayoutVars>
          <dgm:chMax val="7"/>
          <dgm:dir/>
          <dgm:resizeHandles val="exact"/>
        </dgm:presLayoutVars>
      </dgm:prSet>
      <dgm:spPr/>
    </dgm:pt>
    <dgm:pt modelId="{4C99BBD7-EB39-49DE-A3B6-D597EDAD4240}" type="pres">
      <dgm:prSet presAssocID="{A7DB1BC3-B46D-435D-9424-32C9E69E3E14}" presName="wedge1" presStyleLbl="node1" presStyleIdx="0" presStyleCnt="3"/>
      <dgm:spPr/>
    </dgm:pt>
    <dgm:pt modelId="{64B5FCB4-7E12-4BF5-8E7F-E44F22D857BE}" type="pres">
      <dgm:prSet presAssocID="{A7DB1BC3-B46D-435D-9424-32C9E69E3E14}" presName="dummy1a" presStyleCnt="0"/>
      <dgm:spPr/>
    </dgm:pt>
    <dgm:pt modelId="{309999F6-8A58-43AC-845F-70DAFA67F08D}" type="pres">
      <dgm:prSet presAssocID="{A7DB1BC3-B46D-435D-9424-32C9E69E3E14}" presName="dummy1b" presStyleCnt="0"/>
      <dgm:spPr/>
    </dgm:pt>
    <dgm:pt modelId="{3520D416-0D18-4A1F-A13F-04ABD3D534B7}" type="pres">
      <dgm:prSet presAssocID="{A7DB1BC3-B46D-435D-9424-32C9E69E3E1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515D4D9-74EB-4185-94A4-E90E23CBCA8B}" type="pres">
      <dgm:prSet presAssocID="{A7DB1BC3-B46D-435D-9424-32C9E69E3E14}" presName="wedge2" presStyleLbl="node1" presStyleIdx="1" presStyleCnt="3"/>
      <dgm:spPr/>
    </dgm:pt>
    <dgm:pt modelId="{9B6C28AD-F852-4559-AB84-E6CDA7EAD603}" type="pres">
      <dgm:prSet presAssocID="{A7DB1BC3-B46D-435D-9424-32C9E69E3E14}" presName="dummy2a" presStyleCnt="0"/>
      <dgm:spPr/>
    </dgm:pt>
    <dgm:pt modelId="{0F01F80A-3D21-4B83-9867-9AD15BEF67B0}" type="pres">
      <dgm:prSet presAssocID="{A7DB1BC3-B46D-435D-9424-32C9E69E3E14}" presName="dummy2b" presStyleCnt="0"/>
      <dgm:spPr/>
    </dgm:pt>
    <dgm:pt modelId="{B44D1769-17D6-4170-B423-BB5F88F745C5}" type="pres">
      <dgm:prSet presAssocID="{A7DB1BC3-B46D-435D-9424-32C9E69E3E1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80698222-3FB2-4830-A93C-AA288A2116C1}" type="pres">
      <dgm:prSet presAssocID="{A7DB1BC3-B46D-435D-9424-32C9E69E3E14}" presName="wedge3" presStyleLbl="node1" presStyleIdx="2" presStyleCnt="3"/>
      <dgm:spPr/>
    </dgm:pt>
    <dgm:pt modelId="{98F19298-D2A3-45A1-B1A2-5C15EAEF6374}" type="pres">
      <dgm:prSet presAssocID="{A7DB1BC3-B46D-435D-9424-32C9E69E3E14}" presName="dummy3a" presStyleCnt="0"/>
      <dgm:spPr/>
    </dgm:pt>
    <dgm:pt modelId="{FCABCB9E-2DD6-4BF8-8ED5-36AA9900A220}" type="pres">
      <dgm:prSet presAssocID="{A7DB1BC3-B46D-435D-9424-32C9E69E3E14}" presName="dummy3b" presStyleCnt="0"/>
      <dgm:spPr/>
    </dgm:pt>
    <dgm:pt modelId="{6A6F933C-448A-450A-9878-C2E04A31FEEE}" type="pres">
      <dgm:prSet presAssocID="{A7DB1BC3-B46D-435D-9424-32C9E69E3E1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72BF1C09-7232-48CC-9261-23F2AEEBFCD6}" type="pres">
      <dgm:prSet presAssocID="{9728BEF1-F2A3-4CDD-A2ED-6AAD9CCC1359}" presName="arrowWedge1" presStyleLbl="fgSibTrans2D1" presStyleIdx="0" presStyleCnt="3"/>
      <dgm:spPr/>
    </dgm:pt>
    <dgm:pt modelId="{969BA1F1-7F9A-4581-8D2B-4A770078DC10}" type="pres">
      <dgm:prSet presAssocID="{34E983F0-7833-41CE-ACC6-4F6EA9C3FA99}" presName="arrowWedge2" presStyleLbl="fgSibTrans2D1" presStyleIdx="1" presStyleCnt="3"/>
      <dgm:spPr/>
    </dgm:pt>
    <dgm:pt modelId="{23B61E39-FBB6-400C-B404-DD53BC20341D}" type="pres">
      <dgm:prSet presAssocID="{3F6973C4-79BC-404E-8AE7-31B8E522745B}" presName="arrowWedge3" presStyleLbl="fgSibTrans2D1" presStyleIdx="2" presStyleCnt="3"/>
      <dgm:spPr/>
    </dgm:pt>
  </dgm:ptLst>
  <dgm:cxnLst>
    <dgm:cxn modelId="{5D9C0413-2F1C-47BD-8F17-97F933C03445}" type="presOf" srcId="{F2FA2B25-A51F-4967-B5B5-A3634FF05C70}" destId="{80698222-3FB2-4830-A93C-AA288A2116C1}" srcOrd="0" destOrd="0" presId="urn:microsoft.com/office/officeart/2005/8/layout/cycle8"/>
    <dgm:cxn modelId="{09EAD017-A504-418C-83B1-6371CBB4FD01}" type="presOf" srcId="{63B97B99-A073-4B58-A649-480D058E4D2C}" destId="{4C99BBD7-EB39-49DE-A3B6-D597EDAD4240}" srcOrd="0" destOrd="0" presId="urn:microsoft.com/office/officeart/2005/8/layout/cycle8"/>
    <dgm:cxn modelId="{56397A23-4331-436E-AED9-A289885A50F9}" srcId="{A7DB1BC3-B46D-435D-9424-32C9E69E3E14}" destId="{E0509A06-3139-4314-A23C-6A67DD96123B}" srcOrd="1" destOrd="0" parTransId="{5C289215-5AC2-4AF1-9F21-4610A58F23D3}" sibTransId="{34E983F0-7833-41CE-ACC6-4F6EA9C3FA99}"/>
    <dgm:cxn modelId="{1E29FF5E-3509-4D28-859E-6FD537EE5732}" type="presOf" srcId="{E0509A06-3139-4314-A23C-6A67DD96123B}" destId="{B44D1769-17D6-4170-B423-BB5F88F745C5}" srcOrd="1" destOrd="0" presId="urn:microsoft.com/office/officeart/2005/8/layout/cycle8"/>
    <dgm:cxn modelId="{1FC71E60-1808-4872-A51B-BDAC9B745371}" type="presOf" srcId="{F2FA2B25-A51F-4967-B5B5-A3634FF05C70}" destId="{6A6F933C-448A-450A-9878-C2E04A31FEEE}" srcOrd="1" destOrd="0" presId="urn:microsoft.com/office/officeart/2005/8/layout/cycle8"/>
    <dgm:cxn modelId="{EDBBA6D1-D0B7-4FC5-A9D2-32664CF68A47}" type="presOf" srcId="{E0509A06-3139-4314-A23C-6A67DD96123B}" destId="{8515D4D9-74EB-4185-94A4-E90E23CBCA8B}" srcOrd="0" destOrd="0" presId="urn:microsoft.com/office/officeart/2005/8/layout/cycle8"/>
    <dgm:cxn modelId="{AA7B6DD2-6925-41F3-BFE5-DFF5FC1BE136}" type="presOf" srcId="{A7DB1BC3-B46D-435D-9424-32C9E69E3E14}" destId="{1AFF42B1-537A-4C3A-B158-9A6F17ED8E36}" srcOrd="0" destOrd="0" presId="urn:microsoft.com/office/officeart/2005/8/layout/cycle8"/>
    <dgm:cxn modelId="{8B3082EE-6AFD-4E28-8508-82D1A29808EC}" srcId="{A7DB1BC3-B46D-435D-9424-32C9E69E3E14}" destId="{63B97B99-A073-4B58-A649-480D058E4D2C}" srcOrd="0" destOrd="0" parTransId="{520B20C3-A28F-4319-8D86-FD95C42277E2}" sibTransId="{9728BEF1-F2A3-4CDD-A2ED-6AAD9CCC1359}"/>
    <dgm:cxn modelId="{05BC22F9-7A1A-43E7-BA90-5A055E76D324}" srcId="{A7DB1BC3-B46D-435D-9424-32C9E69E3E14}" destId="{F2FA2B25-A51F-4967-B5B5-A3634FF05C70}" srcOrd="2" destOrd="0" parTransId="{C8C81E5E-D66B-4E1B-9983-536C031848C5}" sibTransId="{3F6973C4-79BC-404E-8AE7-31B8E522745B}"/>
    <dgm:cxn modelId="{9947E2FB-9DF5-4215-9F5F-4DF01984EAC6}" type="presOf" srcId="{63B97B99-A073-4B58-A649-480D058E4D2C}" destId="{3520D416-0D18-4A1F-A13F-04ABD3D534B7}" srcOrd="1" destOrd="0" presId="urn:microsoft.com/office/officeart/2005/8/layout/cycle8"/>
    <dgm:cxn modelId="{D1E79B3B-E292-403C-A9EA-20C940BB4CA1}" type="presParOf" srcId="{1AFF42B1-537A-4C3A-B158-9A6F17ED8E36}" destId="{4C99BBD7-EB39-49DE-A3B6-D597EDAD4240}" srcOrd="0" destOrd="0" presId="urn:microsoft.com/office/officeart/2005/8/layout/cycle8"/>
    <dgm:cxn modelId="{725933D3-653F-4F11-A804-9317EA406ADF}" type="presParOf" srcId="{1AFF42B1-537A-4C3A-B158-9A6F17ED8E36}" destId="{64B5FCB4-7E12-4BF5-8E7F-E44F22D857BE}" srcOrd="1" destOrd="0" presId="urn:microsoft.com/office/officeart/2005/8/layout/cycle8"/>
    <dgm:cxn modelId="{05C6E1BE-1100-4940-961D-4FCB20F304FD}" type="presParOf" srcId="{1AFF42B1-537A-4C3A-B158-9A6F17ED8E36}" destId="{309999F6-8A58-43AC-845F-70DAFA67F08D}" srcOrd="2" destOrd="0" presId="urn:microsoft.com/office/officeart/2005/8/layout/cycle8"/>
    <dgm:cxn modelId="{2073FB81-57C3-4A5D-A357-3A805AA1B213}" type="presParOf" srcId="{1AFF42B1-537A-4C3A-B158-9A6F17ED8E36}" destId="{3520D416-0D18-4A1F-A13F-04ABD3D534B7}" srcOrd="3" destOrd="0" presId="urn:microsoft.com/office/officeart/2005/8/layout/cycle8"/>
    <dgm:cxn modelId="{89D5D661-AD83-4D56-9CE1-B6FE23CE6FEC}" type="presParOf" srcId="{1AFF42B1-537A-4C3A-B158-9A6F17ED8E36}" destId="{8515D4D9-74EB-4185-94A4-E90E23CBCA8B}" srcOrd="4" destOrd="0" presId="urn:microsoft.com/office/officeart/2005/8/layout/cycle8"/>
    <dgm:cxn modelId="{9741D241-7C08-4381-8E10-3E7CAC76EF58}" type="presParOf" srcId="{1AFF42B1-537A-4C3A-B158-9A6F17ED8E36}" destId="{9B6C28AD-F852-4559-AB84-E6CDA7EAD603}" srcOrd="5" destOrd="0" presId="urn:microsoft.com/office/officeart/2005/8/layout/cycle8"/>
    <dgm:cxn modelId="{E5795864-72FE-4542-B181-AEA687F509D7}" type="presParOf" srcId="{1AFF42B1-537A-4C3A-B158-9A6F17ED8E36}" destId="{0F01F80A-3D21-4B83-9867-9AD15BEF67B0}" srcOrd="6" destOrd="0" presId="urn:microsoft.com/office/officeart/2005/8/layout/cycle8"/>
    <dgm:cxn modelId="{C3BA7D65-A0CB-4CDE-8951-7306EC3855FE}" type="presParOf" srcId="{1AFF42B1-537A-4C3A-B158-9A6F17ED8E36}" destId="{B44D1769-17D6-4170-B423-BB5F88F745C5}" srcOrd="7" destOrd="0" presId="urn:microsoft.com/office/officeart/2005/8/layout/cycle8"/>
    <dgm:cxn modelId="{6CF53C62-6913-487A-BFBF-991DDBC3F83F}" type="presParOf" srcId="{1AFF42B1-537A-4C3A-B158-9A6F17ED8E36}" destId="{80698222-3FB2-4830-A93C-AA288A2116C1}" srcOrd="8" destOrd="0" presId="urn:microsoft.com/office/officeart/2005/8/layout/cycle8"/>
    <dgm:cxn modelId="{E905EDDA-7955-4CF5-A395-30D98F0748B2}" type="presParOf" srcId="{1AFF42B1-537A-4C3A-B158-9A6F17ED8E36}" destId="{98F19298-D2A3-45A1-B1A2-5C15EAEF6374}" srcOrd="9" destOrd="0" presId="urn:microsoft.com/office/officeart/2005/8/layout/cycle8"/>
    <dgm:cxn modelId="{70097C0A-5FC4-4B32-84DE-F2B78368DAFD}" type="presParOf" srcId="{1AFF42B1-537A-4C3A-B158-9A6F17ED8E36}" destId="{FCABCB9E-2DD6-4BF8-8ED5-36AA9900A220}" srcOrd="10" destOrd="0" presId="urn:microsoft.com/office/officeart/2005/8/layout/cycle8"/>
    <dgm:cxn modelId="{C12E8C63-B086-4C02-8DCA-0550D8DC5830}" type="presParOf" srcId="{1AFF42B1-537A-4C3A-B158-9A6F17ED8E36}" destId="{6A6F933C-448A-450A-9878-C2E04A31FEEE}" srcOrd="11" destOrd="0" presId="urn:microsoft.com/office/officeart/2005/8/layout/cycle8"/>
    <dgm:cxn modelId="{D6FF9003-616E-4ED5-9720-970417B76F08}" type="presParOf" srcId="{1AFF42B1-537A-4C3A-B158-9A6F17ED8E36}" destId="{72BF1C09-7232-48CC-9261-23F2AEEBFCD6}" srcOrd="12" destOrd="0" presId="urn:microsoft.com/office/officeart/2005/8/layout/cycle8"/>
    <dgm:cxn modelId="{6F4ECAA3-396B-4600-88D9-526D71B15D8F}" type="presParOf" srcId="{1AFF42B1-537A-4C3A-B158-9A6F17ED8E36}" destId="{969BA1F1-7F9A-4581-8D2B-4A770078DC10}" srcOrd="13" destOrd="0" presId="urn:microsoft.com/office/officeart/2005/8/layout/cycle8"/>
    <dgm:cxn modelId="{688F4C8B-3CF2-4F61-AF04-DFB77415C50C}" type="presParOf" srcId="{1AFF42B1-537A-4C3A-B158-9A6F17ED8E36}" destId="{23B61E39-FBB6-400C-B404-DD53BC20341D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8880B9-C2B6-41B1-A5F6-2D662F750D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BFCA80D-2CF0-4FF5-89CC-21080173FCD4}">
      <dgm:prSet/>
      <dgm:spPr/>
      <dgm:t>
        <a:bodyPr/>
        <a:lstStyle/>
        <a:p>
          <a:r>
            <a:rPr lang="en-US"/>
            <a:t>Update account from your application portal</a:t>
          </a:r>
        </a:p>
      </dgm:t>
    </dgm:pt>
    <dgm:pt modelId="{43007483-5790-48D3-B044-BC4F9DD88480}" type="parTrans" cxnId="{E65E001E-910D-44ED-A53A-FA12D7A68FB1}">
      <dgm:prSet/>
      <dgm:spPr/>
      <dgm:t>
        <a:bodyPr/>
        <a:lstStyle/>
        <a:p>
          <a:endParaRPr lang="en-US"/>
        </a:p>
      </dgm:t>
    </dgm:pt>
    <dgm:pt modelId="{E732DC9E-1BE6-48ED-926A-BF7172D47535}" type="sibTrans" cxnId="{E65E001E-910D-44ED-A53A-FA12D7A68FB1}">
      <dgm:prSet/>
      <dgm:spPr/>
      <dgm:t>
        <a:bodyPr/>
        <a:lstStyle/>
        <a:p>
          <a:endParaRPr lang="en-US"/>
        </a:p>
      </dgm:t>
    </dgm:pt>
    <dgm:pt modelId="{1682EBBD-D4F1-4D35-93D5-5795D8CE8693}">
      <dgm:prSet/>
      <dgm:spPr/>
      <dgm:t>
        <a:bodyPr/>
        <a:lstStyle/>
        <a:p>
          <a:r>
            <a:rPr lang="en-US"/>
            <a:t>SSO for several platforms: MT Mail, Pipeline, </a:t>
          </a:r>
        </a:p>
      </dgm:t>
    </dgm:pt>
    <dgm:pt modelId="{AF3E4F3F-1CE8-4D7B-A215-EC6E1C2ADFE0}" type="parTrans" cxnId="{8F851E3C-1219-4ECD-B7F8-7508C31B90DF}">
      <dgm:prSet/>
      <dgm:spPr/>
      <dgm:t>
        <a:bodyPr/>
        <a:lstStyle/>
        <a:p>
          <a:endParaRPr lang="en-US"/>
        </a:p>
      </dgm:t>
    </dgm:pt>
    <dgm:pt modelId="{C2E814DC-FCFF-4855-B9DC-72384FB8AE56}" type="sibTrans" cxnId="{8F851E3C-1219-4ECD-B7F8-7508C31B90DF}">
      <dgm:prSet/>
      <dgm:spPr/>
      <dgm:t>
        <a:bodyPr/>
        <a:lstStyle/>
        <a:p>
          <a:endParaRPr lang="en-US"/>
        </a:p>
      </dgm:t>
    </dgm:pt>
    <dgm:pt modelId="{411B15A7-D4E0-46E1-BE74-C4B27EBBE7AB}">
      <dgm:prSet/>
      <dgm:spPr/>
      <dgm:t>
        <a:bodyPr/>
        <a:lstStyle/>
        <a:p>
          <a:r>
            <a:rPr lang="en-US"/>
            <a:t>Health Services, Housing, etc. </a:t>
          </a:r>
        </a:p>
      </dgm:t>
    </dgm:pt>
    <dgm:pt modelId="{554B2045-3757-4A20-BA6D-B5B28230D5DE}" type="parTrans" cxnId="{5C9AB96F-1858-40AA-B72F-993448F1DDA0}">
      <dgm:prSet/>
      <dgm:spPr/>
      <dgm:t>
        <a:bodyPr/>
        <a:lstStyle/>
        <a:p>
          <a:endParaRPr lang="en-US"/>
        </a:p>
      </dgm:t>
    </dgm:pt>
    <dgm:pt modelId="{AD3EE4C1-92B9-47D1-9FDB-61EE9F167CBB}" type="sibTrans" cxnId="{5C9AB96F-1858-40AA-B72F-993448F1DDA0}">
      <dgm:prSet/>
      <dgm:spPr/>
      <dgm:t>
        <a:bodyPr/>
        <a:lstStyle/>
        <a:p>
          <a:endParaRPr lang="en-US"/>
        </a:p>
      </dgm:t>
    </dgm:pt>
    <dgm:pt modelId="{F9FB045F-5011-4708-9712-4A25E726B30E}">
      <dgm:prSet/>
      <dgm:spPr/>
      <dgm:t>
        <a:bodyPr/>
        <a:lstStyle/>
        <a:p>
          <a:r>
            <a:rPr lang="en-US" dirty="0"/>
            <a:t>Will only receive official correspondence through MT Mail  </a:t>
          </a:r>
        </a:p>
      </dgm:t>
    </dgm:pt>
    <dgm:pt modelId="{39F58A8A-0257-48AF-82B2-0B611E888099}" type="parTrans" cxnId="{BE09034E-CDBE-4AF4-ACD3-9482987CC58E}">
      <dgm:prSet/>
      <dgm:spPr/>
      <dgm:t>
        <a:bodyPr/>
        <a:lstStyle/>
        <a:p>
          <a:endParaRPr lang="en-US"/>
        </a:p>
      </dgm:t>
    </dgm:pt>
    <dgm:pt modelId="{A4F3F514-1183-418C-B8D5-565263489660}" type="sibTrans" cxnId="{BE09034E-CDBE-4AF4-ACD3-9482987CC58E}">
      <dgm:prSet/>
      <dgm:spPr/>
      <dgm:t>
        <a:bodyPr/>
        <a:lstStyle/>
        <a:p>
          <a:endParaRPr lang="en-US"/>
        </a:p>
      </dgm:t>
    </dgm:pt>
    <dgm:pt modelId="{A5B3B41D-7211-4136-8E3A-A68B51C77B93}" type="pres">
      <dgm:prSet presAssocID="{848880B9-C2B6-41B1-A5F6-2D662F750D9A}" presName="linear" presStyleCnt="0">
        <dgm:presLayoutVars>
          <dgm:animLvl val="lvl"/>
          <dgm:resizeHandles val="exact"/>
        </dgm:presLayoutVars>
      </dgm:prSet>
      <dgm:spPr/>
    </dgm:pt>
    <dgm:pt modelId="{09F7C72E-0D77-4C40-8F73-F0A786D4819D}" type="pres">
      <dgm:prSet presAssocID="{3BFCA80D-2CF0-4FF5-89CC-21080173FCD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A3A295C-D6E2-40AA-9323-20274B88FE73}" type="pres">
      <dgm:prSet presAssocID="{E732DC9E-1BE6-48ED-926A-BF7172D47535}" presName="spacer" presStyleCnt="0"/>
      <dgm:spPr/>
    </dgm:pt>
    <dgm:pt modelId="{49B60BD3-1E00-458C-A6A4-3317EAC856AF}" type="pres">
      <dgm:prSet presAssocID="{1682EBBD-D4F1-4D35-93D5-5795D8CE869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501C497-F250-4633-A1FC-B4F79F12DE79}" type="pres">
      <dgm:prSet presAssocID="{C2E814DC-FCFF-4855-B9DC-72384FB8AE56}" presName="spacer" presStyleCnt="0"/>
      <dgm:spPr/>
    </dgm:pt>
    <dgm:pt modelId="{F8F410D7-E45C-4350-9A04-1154DA6440DF}" type="pres">
      <dgm:prSet presAssocID="{411B15A7-D4E0-46E1-BE74-C4B27EBBE7A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C17FE8F-03F7-41C4-9375-CA3C5D4C135B}" type="pres">
      <dgm:prSet presAssocID="{AD3EE4C1-92B9-47D1-9FDB-61EE9F167CBB}" presName="spacer" presStyleCnt="0"/>
      <dgm:spPr/>
    </dgm:pt>
    <dgm:pt modelId="{2C9A39A3-31D5-45AA-9A5B-F8A9398B35D4}" type="pres">
      <dgm:prSet presAssocID="{F9FB045F-5011-4708-9712-4A25E726B30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E7AA11A-4D44-4726-8043-A7EC0081EF2A}" type="presOf" srcId="{848880B9-C2B6-41B1-A5F6-2D662F750D9A}" destId="{A5B3B41D-7211-4136-8E3A-A68B51C77B93}" srcOrd="0" destOrd="0" presId="urn:microsoft.com/office/officeart/2005/8/layout/vList2"/>
    <dgm:cxn modelId="{E65E001E-910D-44ED-A53A-FA12D7A68FB1}" srcId="{848880B9-C2B6-41B1-A5F6-2D662F750D9A}" destId="{3BFCA80D-2CF0-4FF5-89CC-21080173FCD4}" srcOrd="0" destOrd="0" parTransId="{43007483-5790-48D3-B044-BC4F9DD88480}" sibTransId="{E732DC9E-1BE6-48ED-926A-BF7172D47535}"/>
    <dgm:cxn modelId="{49B8FD20-8DC0-4D81-9031-5EB3A08D238A}" type="presOf" srcId="{F9FB045F-5011-4708-9712-4A25E726B30E}" destId="{2C9A39A3-31D5-45AA-9A5B-F8A9398B35D4}" srcOrd="0" destOrd="0" presId="urn:microsoft.com/office/officeart/2005/8/layout/vList2"/>
    <dgm:cxn modelId="{A0880C28-0F50-4E42-9FA8-667D2293B3AE}" type="presOf" srcId="{1682EBBD-D4F1-4D35-93D5-5795D8CE8693}" destId="{49B60BD3-1E00-458C-A6A4-3317EAC856AF}" srcOrd="0" destOrd="0" presId="urn:microsoft.com/office/officeart/2005/8/layout/vList2"/>
    <dgm:cxn modelId="{8F851E3C-1219-4ECD-B7F8-7508C31B90DF}" srcId="{848880B9-C2B6-41B1-A5F6-2D662F750D9A}" destId="{1682EBBD-D4F1-4D35-93D5-5795D8CE8693}" srcOrd="1" destOrd="0" parTransId="{AF3E4F3F-1CE8-4D7B-A215-EC6E1C2ADFE0}" sibTransId="{C2E814DC-FCFF-4855-B9DC-72384FB8AE56}"/>
    <dgm:cxn modelId="{BE09034E-CDBE-4AF4-ACD3-9482987CC58E}" srcId="{848880B9-C2B6-41B1-A5F6-2D662F750D9A}" destId="{F9FB045F-5011-4708-9712-4A25E726B30E}" srcOrd="3" destOrd="0" parTransId="{39F58A8A-0257-48AF-82B2-0B611E888099}" sibTransId="{A4F3F514-1183-418C-B8D5-565263489660}"/>
    <dgm:cxn modelId="{5C9AB96F-1858-40AA-B72F-993448F1DDA0}" srcId="{848880B9-C2B6-41B1-A5F6-2D662F750D9A}" destId="{411B15A7-D4E0-46E1-BE74-C4B27EBBE7AB}" srcOrd="2" destOrd="0" parTransId="{554B2045-3757-4A20-BA6D-B5B28230D5DE}" sibTransId="{AD3EE4C1-92B9-47D1-9FDB-61EE9F167CBB}"/>
    <dgm:cxn modelId="{66735495-01D7-48EC-9F5A-17B57F894D61}" type="presOf" srcId="{411B15A7-D4E0-46E1-BE74-C4B27EBBE7AB}" destId="{F8F410D7-E45C-4350-9A04-1154DA6440DF}" srcOrd="0" destOrd="0" presId="urn:microsoft.com/office/officeart/2005/8/layout/vList2"/>
    <dgm:cxn modelId="{3681DEB6-D429-4E4C-AF3E-7747C7BDA537}" type="presOf" srcId="{3BFCA80D-2CF0-4FF5-89CC-21080173FCD4}" destId="{09F7C72E-0D77-4C40-8F73-F0A786D4819D}" srcOrd="0" destOrd="0" presId="urn:microsoft.com/office/officeart/2005/8/layout/vList2"/>
    <dgm:cxn modelId="{08095D11-34AE-4889-9CE6-FC536A198549}" type="presParOf" srcId="{A5B3B41D-7211-4136-8E3A-A68B51C77B93}" destId="{09F7C72E-0D77-4C40-8F73-F0A786D4819D}" srcOrd="0" destOrd="0" presId="urn:microsoft.com/office/officeart/2005/8/layout/vList2"/>
    <dgm:cxn modelId="{D8274866-5AC3-4F55-9317-5BFDED6381EA}" type="presParOf" srcId="{A5B3B41D-7211-4136-8E3A-A68B51C77B93}" destId="{0A3A295C-D6E2-40AA-9323-20274B88FE73}" srcOrd="1" destOrd="0" presId="urn:microsoft.com/office/officeart/2005/8/layout/vList2"/>
    <dgm:cxn modelId="{D0E5F1FB-85FF-4A0C-920D-A1FBA6DAB2BB}" type="presParOf" srcId="{A5B3B41D-7211-4136-8E3A-A68B51C77B93}" destId="{49B60BD3-1E00-458C-A6A4-3317EAC856AF}" srcOrd="2" destOrd="0" presId="urn:microsoft.com/office/officeart/2005/8/layout/vList2"/>
    <dgm:cxn modelId="{1ECB6352-B034-4539-85CD-D69A24926359}" type="presParOf" srcId="{A5B3B41D-7211-4136-8E3A-A68B51C77B93}" destId="{2501C497-F250-4633-A1FC-B4F79F12DE79}" srcOrd="3" destOrd="0" presId="urn:microsoft.com/office/officeart/2005/8/layout/vList2"/>
    <dgm:cxn modelId="{E67048F0-D4C3-43E2-A79F-736A229C9147}" type="presParOf" srcId="{A5B3B41D-7211-4136-8E3A-A68B51C77B93}" destId="{F8F410D7-E45C-4350-9A04-1154DA6440DF}" srcOrd="4" destOrd="0" presId="urn:microsoft.com/office/officeart/2005/8/layout/vList2"/>
    <dgm:cxn modelId="{A0A27BC6-6F7E-4F42-8C7E-E5C6336A1AE9}" type="presParOf" srcId="{A5B3B41D-7211-4136-8E3A-A68B51C77B93}" destId="{BC17FE8F-03F7-41C4-9375-CA3C5D4C135B}" srcOrd="5" destOrd="0" presId="urn:microsoft.com/office/officeart/2005/8/layout/vList2"/>
    <dgm:cxn modelId="{014B98DA-1E36-4FFB-9420-AB62DB52B883}" type="presParOf" srcId="{A5B3B41D-7211-4136-8E3A-A68B51C77B93}" destId="{2C9A39A3-31D5-45AA-9A5B-F8A9398B35D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B03AE9-42DF-459E-9E92-16F219020BE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CEE2B8-4361-43F7-B5BE-D291C57A968A}">
      <dgm:prSet/>
      <dgm:spPr/>
      <dgm:t>
        <a:bodyPr/>
        <a:lstStyle/>
        <a:p>
          <a:r>
            <a:rPr lang="en-US" dirty="0"/>
            <a:t>Required for students to enroll </a:t>
          </a:r>
        </a:p>
      </dgm:t>
    </dgm:pt>
    <dgm:pt modelId="{04C1312D-93B7-414A-990D-3941A4C91394}" type="parTrans" cxnId="{3BB388D9-22DA-4905-965C-CD8D184F7471}">
      <dgm:prSet/>
      <dgm:spPr/>
      <dgm:t>
        <a:bodyPr/>
        <a:lstStyle/>
        <a:p>
          <a:endParaRPr lang="en-US"/>
        </a:p>
      </dgm:t>
    </dgm:pt>
    <dgm:pt modelId="{8ADFDFEA-0341-41A0-BED8-3A2A883C2793}" type="sibTrans" cxnId="{3BB388D9-22DA-4905-965C-CD8D184F7471}">
      <dgm:prSet/>
      <dgm:spPr/>
      <dgm:t>
        <a:bodyPr/>
        <a:lstStyle/>
        <a:p>
          <a:endParaRPr lang="en-US"/>
        </a:p>
      </dgm:t>
    </dgm:pt>
    <dgm:pt modelId="{06B78EA0-E5E5-4713-B47F-390771A645E3}">
      <dgm:prSet/>
      <dgm:spPr/>
      <dgm:t>
        <a:bodyPr/>
        <a:lstStyle/>
        <a:p>
          <a:r>
            <a:rPr lang="en-US"/>
            <a:t>Virtual and In-person options</a:t>
          </a:r>
        </a:p>
      </dgm:t>
    </dgm:pt>
    <dgm:pt modelId="{FB03D1E0-FB29-442F-A87F-9EDC9B1D9808}" type="parTrans" cxnId="{D339725F-DBEE-457A-B210-F4871BFBAFD3}">
      <dgm:prSet/>
      <dgm:spPr/>
      <dgm:t>
        <a:bodyPr/>
        <a:lstStyle/>
        <a:p>
          <a:endParaRPr lang="en-US"/>
        </a:p>
      </dgm:t>
    </dgm:pt>
    <dgm:pt modelId="{11CC7B5C-2E7E-42EA-956F-9138765844AC}" type="sibTrans" cxnId="{D339725F-DBEE-457A-B210-F4871BFBAFD3}">
      <dgm:prSet/>
      <dgm:spPr/>
      <dgm:t>
        <a:bodyPr/>
        <a:lstStyle/>
        <a:p>
          <a:endParaRPr lang="en-US"/>
        </a:p>
      </dgm:t>
    </dgm:pt>
    <dgm:pt modelId="{8DF53B91-94BD-4B8A-A215-93C90E498C08}">
      <dgm:prSet/>
      <dgm:spPr/>
      <dgm:t>
        <a:bodyPr/>
        <a:lstStyle/>
        <a:p>
          <a:r>
            <a:rPr lang="en-US"/>
            <a:t>May be exempt with SAT or ACT scores </a:t>
          </a:r>
        </a:p>
      </dgm:t>
    </dgm:pt>
    <dgm:pt modelId="{6A0A8724-76F4-45BA-A769-8312FDF24E0D}" type="parTrans" cxnId="{F35CB609-1E98-43AA-A59A-4C59B5529754}">
      <dgm:prSet/>
      <dgm:spPr/>
      <dgm:t>
        <a:bodyPr/>
        <a:lstStyle/>
        <a:p>
          <a:endParaRPr lang="en-US"/>
        </a:p>
      </dgm:t>
    </dgm:pt>
    <dgm:pt modelId="{A5E230D1-205F-4065-8579-CFA33D6B181B}" type="sibTrans" cxnId="{F35CB609-1E98-43AA-A59A-4C59B5529754}">
      <dgm:prSet/>
      <dgm:spPr/>
      <dgm:t>
        <a:bodyPr/>
        <a:lstStyle/>
        <a:p>
          <a:endParaRPr lang="en-US"/>
        </a:p>
      </dgm:t>
    </dgm:pt>
    <dgm:pt modelId="{5B35DD15-2D80-44A1-8394-0F1BEDBF4284}">
      <dgm:prSet/>
      <dgm:spPr/>
      <dgm:t>
        <a:bodyPr/>
        <a:lstStyle/>
        <a:p>
          <a:r>
            <a:rPr lang="en-US"/>
            <a:t>Complete these EARLY </a:t>
          </a:r>
        </a:p>
      </dgm:t>
    </dgm:pt>
    <dgm:pt modelId="{78B5F577-A2A7-4B3E-95C4-1BAB09E21CE3}" type="parTrans" cxnId="{CACF6F0D-734E-496C-A553-05F58F1EB6B6}">
      <dgm:prSet/>
      <dgm:spPr/>
      <dgm:t>
        <a:bodyPr/>
        <a:lstStyle/>
        <a:p>
          <a:endParaRPr lang="en-US"/>
        </a:p>
      </dgm:t>
    </dgm:pt>
    <dgm:pt modelId="{B09774B0-5ECA-4665-9429-6A93208FA8FD}" type="sibTrans" cxnId="{CACF6F0D-734E-496C-A553-05F58F1EB6B6}">
      <dgm:prSet/>
      <dgm:spPr/>
      <dgm:t>
        <a:bodyPr/>
        <a:lstStyle/>
        <a:p>
          <a:endParaRPr lang="en-US"/>
        </a:p>
      </dgm:t>
    </dgm:pt>
    <dgm:pt modelId="{E4EE58DD-D297-4DDF-849C-7B035B618CD0}" type="pres">
      <dgm:prSet presAssocID="{C9B03AE9-42DF-459E-9E92-16F219020BE6}" presName="diagram" presStyleCnt="0">
        <dgm:presLayoutVars>
          <dgm:dir/>
          <dgm:resizeHandles val="exact"/>
        </dgm:presLayoutVars>
      </dgm:prSet>
      <dgm:spPr/>
    </dgm:pt>
    <dgm:pt modelId="{E24B5106-729E-4284-923E-1CCD1909F543}" type="pres">
      <dgm:prSet presAssocID="{83CEE2B8-4361-43F7-B5BE-D291C57A968A}" presName="node" presStyleLbl="node1" presStyleIdx="0" presStyleCnt="4">
        <dgm:presLayoutVars>
          <dgm:bulletEnabled val="1"/>
        </dgm:presLayoutVars>
      </dgm:prSet>
      <dgm:spPr/>
    </dgm:pt>
    <dgm:pt modelId="{A1BD1B9D-3B19-4AC6-B4AD-69C0937F229C}" type="pres">
      <dgm:prSet presAssocID="{8ADFDFEA-0341-41A0-BED8-3A2A883C2793}" presName="sibTrans" presStyleCnt="0"/>
      <dgm:spPr/>
    </dgm:pt>
    <dgm:pt modelId="{9B744063-F335-49D9-8E2F-B82B32639415}" type="pres">
      <dgm:prSet presAssocID="{06B78EA0-E5E5-4713-B47F-390771A645E3}" presName="node" presStyleLbl="node1" presStyleIdx="1" presStyleCnt="4">
        <dgm:presLayoutVars>
          <dgm:bulletEnabled val="1"/>
        </dgm:presLayoutVars>
      </dgm:prSet>
      <dgm:spPr/>
    </dgm:pt>
    <dgm:pt modelId="{599CDE43-B9CD-4428-9969-0FDDAD7D8FC6}" type="pres">
      <dgm:prSet presAssocID="{11CC7B5C-2E7E-42EA-956F-9138765844AC}" presName="sibTrans" presStyleCnt="0"/>
      <dgm:spPr/>
    </dgm:pt>
    <dgm:pt modelId="{70F46B25-DC89-41DE-B7B5-53A2DFC5BB90}" type="pres">
      <dgm:prSet presAssocID="{8DF53B91-94BD-4B8A-A215-93C90E498C08}" presName="node" presStyleLbl="node1" presStyleIdx="2" presStyleCnt="4">
        <dgm:presLayoutVars>
          <dgm:bulletEnabled val="1"/>
        </dgm:presLayoutVars>
      </dgm:prSet>
      <dgm:spPr/>
    </dgm:pt>
    <dgm:pt modelId="{3E72362F-B5F1-4E0F-BE19-3082DDDBFEC5}" type="pres">
      <dgm:prSet presAssocID="{A5E230D1-205F-4065-8579-CFA33D6B181B}" presName="sibTrans" presStyleCnt="0"/>
      <dgm:spPr/>
    </dgm:pt>
    <dgm:pt modelId="{61780DCE-8A6D-49E4-B7D8-463C2593782D}" type="pres">
      <dgm:prSet presAssocID="{5B35DD15-2D80-44A1-8394-0F1BEDBF4284}" presName="node" presStyleLbl="node1" presStyleIdx="3" presStyleCnt="4">
        <dgm:presLayoutVars>
          <dgm:bulletEnabled val="1"/>
        </dgm:presLayoutVars>
      </dgm:prSet>
      <dgm:spPr/>
    </dgm:pt>
  </dgm:ptLst>
  <dgm:cxnLst>
    <dgm:cxn modelId="{F35CB609-1E98-43AA-A59A-4C59B5529754}" srcId="{C9B03AE9-42DF-459E-9E92-16F219020BE6}" destId="{8DF53B91-94BD-4B8A-A215-93C90E498C08}" srcOrd="2" destOrd="0" parTransId="{6A0A8724-76F4-45BA-A769-8312FDF24E0D}" sibTransId="{A5E230D1-205F-4065-8579-CFA33D6B181B}"/>
    <dgm:cxn modelId="{CACF6F0D-734E-496C-A553-05F58F1EB6B6}" srcId="{C9B03AE9-42DF-459E-9E92-16F219020BE6}" destId="{5B35DD15-2D80-44A1-8394-0F1BEDBF4284}" srcOrd="3" destOrd="0" parTransId="{78B5F577-A2A7-4B3E-95C4-1BAB09E21CE3}" sibTransId="{B09774B0-5ECA-4665-9429-6A93208FA8FD}"/>
    <dgm:cxn modelId="{8938972D-1C9C-4110-AEB6-E905090DC97F}" type="presOf" srcId="{83CEE2B8-4361-43F7-B5BE-D291C57A968A}" destId="{E24B5106-729E-4284-923E-1CCD1909F543}" srcOrd="0" destOrd="0" presId="urn:microsoft.com/office/officeart/2005/8/layout/default"/>
    <dgm:cxn modelId="{D339725F-DBEE-457A-B210-F4871BFBAFD3}" srcId="{C9B03AE9-42DF-459E-9E92-16F219020BE6}" destId="{06B78EA0-E5E5-4713-B47F-390771A645E3}" srcOrd="1" destOrd="0" parTransId="{FB03D1E0-FB29-442F-A87F-9EDC9B1D9808}" sibTransId="{11CC7B5C-2E7E-42EA-956F-9138765844AC}"/>
    <dgm:cxn modelId="{159B9B69-EDA7-4B58-B744-9550E6D1CA0B}" type="presOf" srcId="{5B35DD15-2D80-44A1-8394-0F1BEDBF4284}" destId="{61780DCE-8A6D-49E4-B7D8-463C2593782D}" srcOrd="0" destOrd="0" presId="urn:microsoft.com/office/officeart/2005/8/layout/default"/>
    <dgm:cxn modelId="{E5DA264B-78BE-4ABA-AF11-F691A8F62ED5}" type="presOf" srcId="{06B78EA0-E5E5-4713-B47F-390771A645E3}" destId="{9B744063-F335-49D9-8E2F-B82B32639415}" srcOrd="0" destOrd="0" presId="urn:microsoft.com/office/officeart/2005/8/layout/default"/>
    <dgm:cxn modelId="{6B7A81C1-CC24-46C3-86CE-CE85C98990D8}" type="presOf" srcId="{8DF53B91-94BD-4B8A-A215-93C90E498C08}" destId="{70F46B25-DC89-41DE-B7B5-53A2DFC5BB90}" srcOrd="0" destOrd="0" presId="urn:microsoft.com/office/officeart/2005/8/layout/default"/>
    <dgm:cxn modelId="{3BB388D9-22DA-4905-965C-CD8D184F7471}" srcId="{C9B03AE9-42DF-459E-9E92-16F219020BE6}" destId="{83CEE2B8-4361-43F7-B5BE-D291C57A968A}" srcOrd="0" destOrd="0" parTransId="{04C1312D-93B7-414A-990D-3941A4C91394}" sibTransId="{8ADFDFEA-0341-41A0-BED8-3A2A883C2793}"/>
    <dgm:cxn modelId="{CC9111EE-997C-40A5-A890-DA4148584120}" type="presOf" srcId="{C9B03AE9-42DF-459E-9E92-16F219020BE6}" destId="{E4EE58DD-D297-4DDF-849C-7B035B618CD0}" srcOrd="0" destOrd="0" presId="urn:microsoft.com/office/officeart/2005/8/layout/default"/>
    <dgm:cxn modelId="{76822EA7-A6B3-4249-AAFB-81A4EE815CEF}" type="presParOf" srcId="{E4EE58DD-D297-4DDF-849C-7B035B618CD0}" destId="{E24B5106-729E-4284-923E-1CCD1909F543}" srcOrd="0" destOrd="0" presId="urn:microsoft.com/office/officeart/2005/8/layout/default"/>
    <dgm:cxn modelId="{17048017-269E-4D6D-B49E-4BA97B42FD52}" type="presParOf" srcId="{E4EE58DD-D297-4DDF-849C-7B035B618CD0}" destId="{A1BD1B9D-3B19-4AC6-B4AD-69C0937F229C}" srcOrd="1" destOrd="0" presId="urn:microsoft.com/office/officeart/2005/8/layout/default"/>
    <dgm:cxn modelId="{56D4A7D9-5AD7-483C-A3B1-96F539F228AA}" type="presParOf" srcId="{E4EE58DD-D297-4DDF-849C-7B035B618CD0}" destId="{9B744063-F335-49D9-8E2F-B82B32639415}" srcOrd="2" destOrd="0" presId="urn:microsoft.com/office/officeart/2005/8/layout/default"/>
    <dgm:cxn modelId="{47385748-E6B0-44B5-81D4-03ECD4AB5A05}" type="presParOf" srcId="{E4EE58DD-D297-4DDF-849C-7B035B618CD0}" destId="{599CDE43-B9CD-4428-9969-0FDDAD7D8FC6}" srcOrd="3" destOrd="0" presId="urn:microsoft.com/office/officeart/2005/8/layout/default"/>
    <dgm:cxn modelId="{F65AA6B2-5BB8-4E4E-875E-50A36802BB58}" type="presParOf" srcId="{E4EE58DD-D297-4DDF-849C-7B035B618CD0}" destId="{70F46B25-DC89-41DE-B7B5-53A2DFC5BB90}" srcOrd="4" destOrd="0" presId="urn:microsoft.com/office/officeart/2005/8/layout/default"/>
    <dgm:cxn modelId="{464B83BF-3118-4C29-9502-7374DC90758A}" type="presParOf" srcId="{E4EE58DD-D297-4DDF-849C-7B035B618CD0}" destId="{3E72362F-B5F1-4E0F-BE19-3082DDDBFEC5}" srcOrd="5" destOrd="0" presId="urn:microsoft.com/office/officeart/2005/8/layout/default"/>
    <dgm:cxn modelId="{D5320BE6-B2C0-4D70-A1DF-3C8FBEF7D8E0}" type="presParOf" srcId="{E4EE58DD-D297-4DDF-849C-7B035B618CD0}" destId="{61780DCE-8A6D-49E4-B7D8-463C2593782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1EE15C-31AA-4166-8B27-8B4DFCEDCCE5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A5A6AF2-24B8-4BFF-8A88-01A2C6A5E74C}">
      <dgm:prSet/>
      <dgm:spPr/>
      <dgm:t>
        <a:bodyPr/>
        <a:lstStyle/>
        <a:p>
          <a:r>
            <a:rPr lang="en-US"/>
            <a:t>Contact University Studies: </a:t>
          </a:r>
          <a:r>
            <a:rPr lang="en-US">
              <a:hlinkClick xmlns:r="http://schemas.openxmlformats.org/officeDocument/2006/relationships" r:id="rId1"/>
            </a:rPr>
            <a:t>University.studies@mtsu.edu</a:t>
          </a:r>
          <a:r>
            <a:rPr lang="en-US"/>
            <a:t> </a:t>
          </a:r>
        </a:p>
      </dgm:t>
    </dgm:pt>
    <dgm:pt modelId="{4C927CAB-77F8-421B-89E5-E93080DE9CFB}" type="parTrans" cxnId="{A5F017D7-223A-425F-BE95-9B743C2E7854}">
      <dgm:prSet/>
      <dgm:spPr/>
      <dgm:t>
        <a:bodyPr/>
        <a:lstStyle/>
        <a:p>
          <a:endParaRPr lang="en-US"/>
        </a:p>
      </dgm:t>
    </dgm:pt>
    <dgm:pt modelId="{FC33CAF3-F4A8-432D-9F5F-FE2E6E680729}" type="sibTrans" cxnId="{A5F017D7-223A-425F-BE95-9B743C2E7854}">
      <dgm:prSet/>
      <dgm:spPr/>
      <dgm:t>
        <a:bodyPr/>
        <a:lstStyle/>
        <a:p>
          <a:endParaRPr lang="en-US"/>
        </a:p>
      </dgm:t>
    </dgm:pt>
    <dgm:pt modelId="{8618CE47-A74B-45DC-8E96-1249C92AE73E}">
      <dgm:prSet/>
      <dgm:spPr/>
      <dgm:t>
        <a:bodyPr/>
        <a:lstStyle/>
        <a:p>
          <a:r>
            <a:rPr lang="en-US"/>
            <a:t>Student sent checklist and link to English Survey </a:t>
          </a:r>
        </a:p>
      </dgm:t>
    </dgm:pt>
    <dgm:pt modelId="{74219060-46D4-417D-B801-0F4A1C9BD49A}" type="parTrans" cxnId="{13A24501-FC50-4FEA-A975-B7A5363030BE}">
      <dgm:prSet/>
      <dgm:spPr/>
      <dgm:t>
        <a:bodyPr/>
        <a:lstStyle/>
        <a:p>
          <a:endParaRPr lang="en-US"/>
        </a:p>
      </dgm:t>
    </dgm:pt>
    <dgm:pt modelId="{19DBFDD8-D7F9-4C46-A476-3C37C48FA09F}" type="sibTrans" cxnId="{13A24501-FC50-4FEA-A975-B7A5363030BE}">
      <dgm:prSet/>
      <dgm:spPr/>
      <dgm:t>
        <a:bodyPr/>
        <a:lstStyle/>
        <a:p>
          <a:endParaRPr lang="en-US"/>
        </a:p>
      </dgm:t>
    </dgm:pt>
    <dgm:pt modelId="{C09714EF-A98F-4729-847B-169B5529406A}">
      <dgm:prSet/>
      <dgm:spPr/>
      <dgm:t>
        <a:bodyPr/>
        <a:lstStyle/>
        <a:p>
          <a:r>
            <a:rPr lang="en-US"/>
            <a:t>Once checklist complete, voucher is sent to students </a:t>
          </a:r>
        </a:p>
      </dgm:t>
    </dgm:pt>
    <dgm:pt modelId="{D0F61716-035B-4BA2-8353-B759E13AC9CF}" type="parTrans" cxnId="{1987EC2B-C4E8-40D1-8F64-7F7BBCDD7953}">
      <dgm:prSet/>
      <dgm:spPr/>
      <dgm:t>
        <a:bodyPr/>
        <a:lstStyle/>
        <a:p>
          <a:endParaRPr lang="en-US"/>
        </a:p>
      </dgm:t>
    </dgm:pt>
    <dgm:pt modelId="{F2DECD17-C9E1-4DCF-AC29-26C94B906D49}" type="sibTrans" cxnId="{1987EC2B-C4E8-40D1-8F64-7F7BBCDD7953}">
      <dgm:prSet/>
      <dgm:spPr/>
      <dgm:t>
        <a:bodyPr/>
        <a:lstStyle/>
        <a:p>
          <a:endParaRPr lang="en-US"/>
        </a:p>
      </dgm:t>
    </dgm:pt>
    <dgm:pt modelId="{C76B38E5-B345-4F56-972D-E0FF0283E555}">
      <dgm:prSet/>
      <dgm:spPr/>
      <dgm:t>
        <a:bodyPr/>
        <a:lstStyle/>
        <a:p>
          <a:r>
            <a:rPr lang="en-US"/>
            <a:t>Must pay test fee to Accuplacer ($28) and MTSU ($25)</a:t>
          </a:r>
        </a:p>
      </dgm:t>
    </dgm:pt>
    <dgm:pt modelId="{9DEEA217-AE41-4BA6-B797-844D4D87BBE3}" type="parTrans" cxnId="{5D8643DE-5E27-4DC6-91AE-EE9F5D22D538}">
      <dgm:prSet/>
      <dgm:spPr/>
      <dgm:t>
        <a:bodyPr/>
        <a:lstStyle/>
        <a:p>
          <a:endParaRPr lang="en-US"/>
        </a:p>
      </dgm:t>
    </dgm:pt>
    <dgm:pt modelId="{8C52FE3B-A422-475E-9B51-246483FA41EA}" type="sibTrans" cxnId="{5D8643DE-5E27-4DC6-91AE-EE9F5D22D538}">
      <dgm:prSet/>
      <dgm:spPr/>
      <dgm:t>
        <a:bodyPr/>
        <a:lstStyle/>
        <a:p>
          <a:endParaRPr lang="en-US"/>
        </a:p>
      </dgm:t>
    </dgm:pt>
    <dgm:pt modelId="{1FBE5B6E-DD22-4E29-95A9-612657E6C3EE}">
      <dgm:prSet/>
      <dgm:spPr/>
      <dgm:t>
        <a:bodyPr/>
        <a:lstStyle/>
        <a:p>
          <a:r>
            <a:rPr lang="en-US"/>
            <a:t>University Studies sends results </a:t>
          </a:r>
        </a:p>
      </dgm:t>
    </dgm:pt>
    <dgm:pt modelId="{E4C9711D-2CD9-471A-9BA8-31B0EB801191}" type="parTrans" cxnId="{4F853BF4-4DA0-4CDB-AD55-D9B566894D6D}">
      <dgm:prSet/>
      <dgm:spPr/>
      <dgm:t>
        <a:bodyPr/>
        <a:lstStyle/>
        <a:p>
          <a:endParaRPr lang="en-US"/>
        </a:p>
      </dgm:t>
    </dgm:pt>
    <dgm:pt modelId="{08336CAF-1A16-457D-AE37-4D4F269CD82F}" type="sibTrans" cxnId="{4F853BF4-4DA0-4CDB-AD55-D9B566894D6D}">
      <dgm:prSet/>
      <dgm:spPr/>
      <dgm:t>
        <a:bodyPr/>
        <a:lstStyle/>
        <a:p>
          <a:endParaRPr lang="en-US"/>
        </a:p>
      </dgm:t>
    </dgm:pt>
    <dgm:pt modelId="{0C423162-224F-468F-AAC4-2E8B8A74B938}" type="pres">
      <dgm:prSet presAssocID="{9F1EE15C-31AA-4166-8B27-8B4DFCEDCCE5}" presName="outerComposite" presStyleCnt="0">
        <dgm:presLayoutVars>
          <dgm:chMax val="5"/>
          <dgm:dir/>
          <dgm:resizeHandles val="exact"/>
        </dgm:presLayoutVars>
      </dgm:prSet>
      <dgm:spPr/>
    </dgm:pt>
    <dgm:pt modelId="{52347D9E-366D-4265-B65E-F12AC4F5A453}" type="pres">
      <dgm:prSet presAssocID="{9F1EE15C-31AA-4166-8B27-8B4DFCEDCCE5}" presName="dummyMaxCanvas" presStyleCnt="0">
        <dgm:presLayoutVars/>
      </dgm:prSet>
      <dgm:spPr/>
    </dgm:pt>
    <dgm:pt modelId="{859B2376-FCFF-4FB5-86AB-91E807AD2EB1}" type="pres">
      <dgm:prSet presAssocID="{9F1EE15C-31AA-4166-8B27-8B4DFCEDCCE5}" presName="FiveNodes_1" presStyleLbl="node1" presStyleIdx="0" presStyleCnt="5">
        <dgm:presLayoutVars>
          <dgm:bulletEnabled val="1"/>
        </dgm:presLayoutVars>
      </dgm:prSet>
      <dgm:spPr/>
    </dgm:pt>
    <dgm:pt modelId="{EC26C0D0-F1D5-47E5-8954-D1A477030E0F}" type="pres">
      <dgm:prSet presAssocID="{9F1EE15C-31AA-4166-8B27-8B4DFCEDCCE5}" presName="FiveNodes_2" presStyleLbl="node1" presStyleIdx="1" presStyleCnt="5">
        <dgm:presLayoutVars>
          <dgm:bulletEnabled val="1"/>
        </dgm:presLayoutVars>
      </dgm:prSet>
      <dgm:spPr/>
    </dgm:pt>
    <dgm:pt modelId="{A5197B6F-864B-4935-9871-EAE1ECF46976}" type="pres">
      <dgm:prSet presAssocID="{9F1EE15C-31AA-4166-8B27-8B4DFCEDCCE5}" presName="FiveNodes_3" presStyleLbl="node1" presStyleIdx="2" presStyleCnt="5">
        <dgm:presLayoutVars>
          <dgm:bulletEnabled val="1"/>
        </dgm:presLayoutVars>
      </dgm:prSet>
      <dgm:spPr/>
    </dgm:pt>
    <dgm:pt modelId="{77067CCF-5F79-4E62-9B51-A9C37706115A}" type="pres">
      <dgm:prSet presAssocID="{9F1EE15C-31AA-4166-8B27-8B4DFCEDCCE5}" presName="FiveNodes_4" presStyleLbl="node1" presStyleIdx="3" presStyleCnt="5">
        <dgm:presLayoutVars>
          <dgm:bulletEnabled val="1"/>
        </dgm:presLayoutVars>
      </dgm:prSet>
      <dgm:spPr/>
    </dgm:pt>
    <dgm:pt modelId="{F0B7CF1D-0BDB-41D5-8E4D-396515A50789}" type="pres">
      <dgm:prSet presAssocID="{9F1EE15C-31AA-4166-8B27-8B4DFCEDCCE5}" presName="FiveNodes_5" presStyleLbl="node1" presStyleIdx="4" presStyleCnt="5">
        <dgm:presLayoutVars>
          <dgm:bulletEnabled val="1"/>
        </dgm:presLayoutVars>
      </dgm:prSet>
      <dgm:spPr/>
    </dgm:pt>
    <dgm:pt modelId="{F574422A-2618-4FFF-AB64-4AF56E16975A}" type="pres">
      <dgm:prSet presAssocID="{9F1EE15C-31AA-4166-8B27-8B4DFCEDCCE5}" presName="FiveConn_1-2" presStyleLbl="fgAccFollowNode1" presStyleIdx="0" presStyleCnt="4">
        <dgm:presLayoutVars>
          <dgm:bulletEnabled val="1"/>
        </dgm:presLayoutVars>
      </dgm:prSet>
      <dgm:spPr/>
    </dgm:pt>
    <dgm:pt modelId="{FEC87EFF-07FA-4E9B-A3CF-2D7BFA11A710}" type="pres">
      <dgm:prSet presAssocID="{9F1EE15C-31AA-4166-8B27-8B4DFCEDCCE5}" presName="FiveConn_2-3" presStyleLbl="fgAccFollowNode1" presStyleIdx="1" presStyleCnt="4">
        <dgm:presLayoutVars>
          <dgm:bulletEnabled val="1"/>
        </dgm:presLayoutVars>
      </dgm:prSet>
      <dgm:spPr/>
    </dgm:pt>
    <dgm:pt modelId="{44E9C9A4-0745-432F-93A0-63615AEB1B34}" type="pres">
      <dgm:prSet presAssocID="{9F1EE15C-31AA-4166-8B27-8B4DFCEDCCE5}" presName="FiveConn_3-4" presStyleLbl="fgAccFollowNode1" presStyleIdx="2" presStyleCnt="4">
        <dgm:presLayoutVars>
          <dgm:bulletEnabled val="1"/>
        </dgm:presLayoutVars>
      </dgm:prSet>
      <dgm:spPr/>
    </dgm:pt>
    <dgm:pt modelId="{C410A440-5224-42EF-9C68-9F3DD92783DB}" type="pres">
      <dgm:prSet presAssocID="{9F1EE15C-31AA-4166-8B27-8B4DFCEDCCE5}" presName="FiveConn_4-5" presStyleLbl="fgAccFollowNode1" presStyleIdx="3" presStyleCnt="4">
        <dgm:presLayoutVars>
          <dgm:bulletEnabled val="1"/>
        </dgm:presLayoutVars>
      </dgm:prSet>
      <dgm:spPr/>
    </dgm:pt>
    <dgm:pt modelId="{DF7F1573-88ED-424B-9917-AAFD67502F5D}" type="pres">
      <dgm:prSet presAssocID="{9F1EE15C-31AA-4166-8B27-8B4DFCEDCCE5}" presName="FiveNodes_1_text" presStyleLbl="node1" presStyleIdx="4" presStyleCnt="5">
        <dgm:presLayoutVars>
          <dgm:bulletEnabled val="1"/>
        </dgm:presLayoutVars>
      </dgm:prSet>
      <dgm:spPr/>
    </dgm:pt>
    <dgm:pt modelId="{9FE15AC4-28F2-4484-AED1-4A29839BF5B1}" type="pres">
      <dgm:prSet presAssocID="{9F1EE15C-31AA-4166-8B27-8B4DFCEDCCE5}" presName="FiveNodes_2_text" presStyleLbl="node1" presStyleIdx="4" presStyleCnt="5">
        <dgm:presLayoutVars>
          <dgm:bulletEnabled val="1"/>
        </dgm:presLayoutVars>
      </dgm:prSet>
      <dgm:spPr/>
    </dgm:pt>
    <dgm:pt modelId="{76ADEE8F-CD8E-42D7-A46B-37021B2EAF10}" type="pres">
      <dgm:prSet presAssocID="{9F1EE15C-31AA-4166-8B27-8B4DFCEDCCE5}" presName="FiveNodes_3_text" presStyleLbl="node1" presStyleIdx="4" presStyleCnt="5">
        <dgm:presLayoutVars>
          <dgm:bulletEnabled val="1"/>
        </dgm:presLayoutVars>
      </dgm:prSet>
      <dgm:spPr/>
    </dgm:pt>
    <dgm:pt modelId="{BB4428A6-2C8F-4587-874F-5554B6D80078}" type="pres">
      <dgm:prSet presAssocID="{9F1EE15C-31AA-4166-8B27-8B4DFCEDCCE5}" presName="FiveNodes_4_text" presStyleLbl="node1" presStyleIdx="4" presStyleCnt="5">
        <dgm:presLayoutVars>
          <dgm:bulletEnabled val="1"/>
        </dgm:presLayoutVars>
      </dgm:prSet>
      <dgm:spPr/>
    </dgm:pt>
    <dgm:pt modelId="{72227488-4107-4DCC-B7E8-378AA0FAD310}" type="pres">
      <dgm:prSet presAssocID="{9F1EE15C-31AA-4166-8B27-8B4DFCEDCCE5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13A24501-FC50-4FEA-A975-B7A5363030BE}" srcId="{9F1EE15C-31AA-4166-8B27-8B4DFCEDCCE5}" destId="{8618CE47-A74B-45DC-8E96-1249C92AE73E}" srcOrd="1" destOrd="0" parTransId="{74219060-46D4-417D-B801-0F4A1C9BD49A}" sibTransId="{19DBFDD8-D7F9-4C46-A476-3C37C48FA09F}"/>
    <dgm:cxn modelId="{52C5A107-2C84-4C19-B9A6-88D72B9301BE}" type="presOf" srcId="{1FBE5B6E-DD22-4E29-95A9-612657E6C3EE}" destId="{F0B7CF1D-0BDB-41D5-8E4D-396515A50789}" srcOrd="0" destOrd="0" presId="urn:microsoft.com/office/officeart/2005/8/layout/vProcess5"/>
    <dgm:cxn modelId="{0C6DE917-4CFB-4023-9376-D4436F561D00}" type="presOf" srcId="{C09714EF-A98F-4729-847B-169B5529406A}" destId="{76ADEE8F-CD8E-42D7-A46B-37021B2EAF10}" srcOrd="1" destOrd="0" presId="urn:microsoft.com/office/officeart/2005/8/layout/vProcess5"/>
    <dgm:cxn modelId="{5D36BB29-0BDF-41DF-9EF4-E36FF10D76A5}" type="presOf" srcId="{8618CE47-A74B-45DC-8E96-1249C92AE73E}" destId="{EC26C0D0-F1D5-47E5-8954-D1A477030E0F}" srcOrd="0" destOrd="0" presId="urn:microsoft.com/office/officeart/2005/8/layout/vProcess5"/>
    <dgm:cxn modelId="{1987EC2B-C4E8-40D1-8F64-7F7BBCDD7953}" srcId="{9F1EE15C-31AA-4166-8B27-8B4DFCEDCCE5}" destId="{C09714EF-A98F-4729-847B-169B5529406A}" srcOrd="2" destOrd="0" parTransId="{D0F61716-035B-4BA2-8353-B759E13AC9CF}" sibTransId="{F2DECD17-C9E1-4DCF-AC29-26C94B906D49}"/>
    <dgm:cxn modelId="{075ACA38-7261-4BB3-9609-CEC8A69F7978}" type="presOf" srcId="{FC33CAF3-F4A8-432D-9F5F-FE2E6E680729}" destId="{F574422A-2618-4FFF-AB64-4AF56E16975A}" srcOrd="0" destOrd="0" presId="urn:microsoft.com/office/officeart/2005/8/layout/vProcess5"/>
    <dgm:cxn modelId="{F8C45A3C-4A16-4EDD-B0E6-BC3E570EC71F}" type="presOf" srcId="{1FBE5B6E-DD22-4E29-95A9-612657E6C3EE}" destId="{72227488-4107-4DCC-B7E8-378AA0FAD310}" srcOrd="1" destOrd="0" presId="urn:microsoft.com/office/officeart/2005/8/layout/vProcess5"/>
    <dgm:cxn modelId="{098C5161-7199-4A8C-BA69-6A6377239EF0}" type="presOf" srcId="{8618CE47-A74B-45DC-8E96-1249C92AE73E}" destId="{9FE15AC4-28F2-4484-AED1-4A29839BF5B1}" srcOrd="1" destOrd="0" presId="urn:microsoft.com/office/officeart/2005/8/layout/vProcess5"/>
    <dgm:cxn modelId="{9193CE52-9421-42A6-9C62-D7861D54C4DF}" type="presOf" srcId="{C09714EF-A98F-4729-847B-169B5529406A}" destId="{A5197B6F-864B-4935-9871-EAE1ECF46976}" srcOrd="0" destOrd="0" presId="urn:microsoft.com/office/officeart/2005/8/layout/vProcess5"/>
    <dgm:cxn modelId="{AF64A377-2384-4466-B05C-CA75E52F5A36}" type="presOf" srcId="{8C52FE3B-A422-475E-9B51-246483FA41EA}" destId="{C410A440-5224-42EF-9C68-9F3DD92783DB}" srcOrd="0" destOrd="0" presId="urn:microsoft.com/office/officeart/2005/8/layout/vProcess5"/>
    <dgm:cxn modelId="{622FA98D-1A7E-4E7C-B359-0B1A987909F8}" type="presOf" srcId="{C76B38E5-B345-4F56-972D-E0FF0283E555}" destId="{77067CCF-5F79-4E62-9B51-A9C37706115A}" srcOrd="0" destOrd="0" presId="urn:microsoft.com/office/officeart/2005/8/layout/vProcess5"/>
    <dgm:cxn modelId="{78B79190-4509-4B75-9A84-4FF8C16FC8E1}" type="presOf" srcId="{C76B38E5-B345-4F56-972D-E0FF0283E555}" destId="{BB4428A6-2C8F-4587-874F-5554B6D80078}" srcOrd="1" destOrd="0" presId="urn:microsoft.com/office/officeart/2005/8/layout/vProcess5"/>
    <dgm:cxn modelId="{9A2F1F97-F3B1-426F-A6DB-A56543D9FA96}" type="presOf" srcId="{9F1EE15C-31AA-4166-8B27-8B4DFCEDCCE5}" destId="{0C423162-224F-468F-AAC4-2E8B8A74B938}" srcOrd="0" destOrd="0" presId="urn:microsoft.com/office/officeart/2005/8/layout/vProcess5"/>
    <dgm:cxn modelId="{ECCF3FC1-0854-48ED-A9E1-9027CFDB1A63}" type="presOf" srcId="{7A5A6AF2-24B8-4BFF-8A88-01A2C6A5E74C}" destId="{DF7F1573-88ED-424B-9917-AAFD67502F5D}" srcOrd="1" destOrd="0" presId="urn:microsoft.com/office/officeart/2005/8/layout/vProcess5"/>
    <dgm:cxn modelId="{7A8523C5-D0DE-40B2-90BD-8BB2A3E59CFE}" type="presOf" srcId="{19DBFDD8-D7F9-4C46-A476-3C37C48FA09F}" destId="{FEC87EFF-07FA-4E9B-A3CF-2D7BFA11A710}" srcOrd="0" destOrd="0" presId="urn:microsoft.com/office/officeart/2005/8/layout/vProcess5"/>
    <dgm:cxn modelId="{A5F017D7-223A-425F-BE95-9B743C2E7854}" srcId="{9F1EE15C-31AA-4166-8B27-8B4DFCEDCCE5}" destId="{7A5A6AF2-24B8-4BFF-8A88-01A2C6A5E74C}" srcOrd="0" destOrd="0" parTransId="{4C927CAB-77F8-421B-89E5-E93080DE9CFB}" sibTransId="{FC33CAF3-F4A8-432D-9F5F-FE2E6E680729}"/>
    <dgm:cxn modelId="{5D8643DE-5E27-4DC6-91AE-EE9F5D22D538}" srcId="{9F1EE15C-31AA-4166-8B27-8B4DFCEDCCE5}" destId="{C76B38E5-B345-4F56-972D-E0FF0283E555}" srcOrd="3" destOrd="0" parTransId="{9DEEA217-AE41-4BA6-B797-844D4D87BBE3}" sibTransId="{8C52FE3B-A422-475E-9B51-246483FA41EA}"/>
    <dgm:cxn modelId="{DF0F8DDE-E2B3-49D0-86D8-576036F9BA94}" type="presOf" srcId="{7A5A6AF2-24B8-4BFF-8A88-01A2C6A5E74C}" destId="{859B2376-FCFF-4FB5-86AB-91E807AD2EB1}" srcOrd="0" destOrd="0" presId="urn:microsoft.com/office/officeart/2005/8/layout/vProcess5"/>
    <dgm:cxn modelId="{EA0082F1-6989-4E40-BBA8-BF17ACAFCDA3}" type="presOf" srcId="{F2DECD17-C9E1-4DCF-AC29-26C94B906D49}" destId="{44E9C9A4-0745-432F-93A0-63615AEB1B34}" srcOrd="0" destOrd="0" presId="urn:microsoft.com/office/officeart/2005/8/layout/vProcess5"/>
    <dgm:cxn modelId="{4F853BF4-4DA0-4CDB-AD55-D9B566894D6D}" srcId="{9F1EE15C-31AA-4166-8B27-8B4DFCEDCCE5}" destId="{1FBE5B6E-DD22-4E29-95A9-612657E6C3EE}" srcOrd="4" destOrd="0" parTransId="{E4C9711D-2CD9-471A-9BA8-31B0EB801191}" sibTransId="{08336CAF-1A16-457D-AE37-4D4F269CD82F}"/>
    <dgm:cxn modelId="{8784B9E4-DC0C-45CB-89F6-7A241FA3C25F}" type="presParOf" srcId="{0C423162-224F-468F-AAC4-2E8B8A74B938}" destId="{52347D9E-366D-4265-B65E-F12AC4F5A453}" srcOrd="0" destOrd="0" presId="urn:microsoft.com/office/officeart/2005/8/layout/vProcess5"/>
    <dgm:cxn modelId="{C5CC7848-A7B5-4A2E-89F4-287C03DAA76B}" type="presParOf" srcId="{0C423162-224F-468F-AAC4-2E8B8A74B938}" destId="{859B2376-FCFF-4FB5-86AB-91E807AD2EB1}" srcOrd="1" destOrd="0" presId="urn:microsoft.com/office/officeart/2005/8/layout/vProcess5"/>
    <dgm:cxn modelId="{5B036FD4-7FAE-4D76-8C4A-10FF6D0A0275}" type="presParOf" srcId="{0C423162-224F-468F-AAC4-2E8B8A74B938}" destId="{EC26C0D0-F1D5-47E5-8954-D1A477030E0F}" srcOrd="2" destOrd="0" presId="urn:microsoft.com/office/officeart/2005/8/layout/vProcess5"/>
    <dgm:cxn modelId="{0AED7B24-D3C3-41AC-B004-6ECA8BC23205}" type="presParOf" srcId="{0C423162-224F-468F-AAC4-2E8B8A74B938}" destId="{A5197B6F-864B-4935-9871-EAE1ECF46976}" srcOrd="3" destOrd="0" presId="urn:microsoft.com/office/officeart/2005/8/layout/vProcess5"/>
    <dgm:cxn modelId="{15B9A729-BE96-4FB0-83D9-6C5E799A0D4C}" type="presParOf" srcId="{0C423162-224F-468F-AAC4-2E8B8A74B938}" destId="{77067CCF-5F79-4E62-9B51-A9C37706115A}" srcOrd="4" destOrd="0" presId="urn:microsoft.com/office/officeart/2005/8/layout/vProcess5"/>
    <dgm:cxn modelId="{ECB34C6F-AD6F-4055-AC80-BA0688CCE0C9}" type="presParOf" srcId="{0C423162-224F-468F-AAC4-2E8B8A74B938}" destId="{F0B7CF1D-0BDB-41D5-8E4D-396515A50789}" srcOrd="5" destOrd="0" presId="urn:microsoft.com/office/officeart/2005/8/layout/vProcess5"/>
    <dgm:cxn modelId="{9E8EEBBE-FF08-4077-BD7F-CC81F740122A}" type="presParOf" srcId="{0C423162-224F-468F-AAC4-2E8B8A74B938}" destId="{F574422A-2618-4FFF-AB64-4AF56E16975A}" srcOrd="6" destOrd="0" presId="urn:microsoft.com/office/officeart/2005/8/layout/vProcess5"/>
    <dgm:cxn modelId="{2BD8CA38-897E-4B86-9680-078A597213E2}" type="presParOf" srcId="{0C423162-224F-468F-AAC4-2E8B8A74B938}" destId="{FEC87EFF-07FA-4E9B-A3CF-2D7BFA11A710}" srcOrd="7" destOrd="0" presId="urn:microsoft.com/office/officeart/2005/8/layout/vProcess5"/>
    <dgm:cxn modelId="{CB9EB1F2-86AB-4E8A-B92A-3298581CBF70}" type="presParOf" srcId="{0C423162-224F-468F-AAC4-2E8B8A74B938}" destId="{44E9C9A4-0745-432F-93A0-63615AEB1B34}" srcOrd="8" destOrd="0" presId="urn:microsoft.com/office/officeart/2005/8/layout/vProcess5"/>
    <dgm:cxn modelId="{C6D06B30-FC8C-4942-9B9B-5563098D2919}" type="presParOf" srcId="{0C423162-224F-468F-AAC4-2E8B8A74B938}" destId="{C410A440-5224-42EF-9C68-9F3DD92783DB}" srcOrd="9" destOrd="0" presId="urn:microsoft.com/office/officeart/2005/8/layout/vProcess5"/>
    <dgm:cxn modelId="{B3B48E5D-D7BC-464B-B837-D7C8F5AA8773}" type="presParOf" srcId="{0C423162-224F-468F-AAC4-2E8B8A74B938}" destId="{DF7F1573-88ED-424B-9917-AAFD67502F5D}" srcOrd="10" destOrd="0" presId="urn:microsoft.com/office/officeart/2005/8/layout/vProcess5"/>
    <dgm:cxn modelId="{932B1FCE-040C-45AF-9FEF-A731810207A7}" type="presParOf" srcId="{0C423162-224F-468F-AAC4-2E8B8A74B938}" destId="{9FE15AC4-28F2-4484-AED1-4A29839BF5B1}" srcOrd="11" destOrd="0" presId="urn:microsoft.com/office/officeart/2005/8/layout/vProcess5"/>
    <dgm:cxn modelId="{B788264A-4952-4860-BBFF-DBF7D45F132A}" type="presParOf" srcId="{0C423162-224F-468F-AAC4-2E8B8A74B938}" destId="{76ADEE8F-CD8E-42D7-A46B-37021B2EAF10}" srcOrd="12" destOrd="0" presId="urn:microsoft.com/office/officeart/2005/8/layout/vProcess5"/>
    <dgm:cxn modelId="{ADD94FBD-370F-4FD5-AFF1-D5A5D90AF3F5}" type="presParOf" srcId="{0C423162-224F-468F-AAC4-2E8B8A74B938}" destId="{BB4428A6-2C8F-4587-874F-5554B6D80078}" srcOrd="13" destOrd="0" presId="urn:microsoft.com/office/officeart/2005/8/layout/vProcess5"/>
    <dgm:cxn modelId="{A616FF5D-E4C9-410D-BE1C-A9A4A2FC3C58}" type="presParOf" srcId="{0C423162-224F-468F-AAC4-2E8B8A74B938}" destId="{72227488-4107-4DCC-B7E8-378AA0FAD31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42E4FE-FF5E-46E7-B185-B2E13FA22BF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220622D-18E9-45F1-A58F-B3ECBCBB308A}">
      <dgm:prSet/>
      <dgm:spPr/>
      <dgm:t>
        <a:bodyPr/>
        <a:lstStyle/>
        <a:p>
          <a:r>
            <a:rPr lang="en-US"/>
            <a:t>Must have Varicella and MMR immunizations to register full time</a:t>
          </a:r>
        </a:p>
      </dgm:t>
    </dgm:pt>
    <dgm:pt modelId="{0BF3709D-C94D-40D1-B60E-2EB05D7CBBD2}" type="parTrans" cxnId="{A9030EB4-F9C3-4915-9126-A4C46EF489B7}">
      <dgm:prSet/>
      <dgm:spPr/>
      <dgm:t>
        <a:bodyPr/>
        <a:lstStyle/>
        <a:p>
          <a:endParaRPr lang="en-US"/>
        </a:p>
      </dgm:t>
    </dgm:pt>
    <dgm:pt modelId="{CB54813A-8DDB-40D9-9276-ACE0453DE749}" type="sibTrans" cxnId="{A9030EB4-F9C3-4915-9126-A4C46EF489B7}">
      <dgm:prSet/>
      <dgm:spPr/>
      <dgm:t>
        <a:bodyPr/>
        <a:lstStyle/>
        <a:p>
          <a:endParaRPr lang="en-US"/>
        </a:p>
      </dgm:t>
    </dgm:pt>
    <dgm:pt modelId="{25CFD723-E91D-4018-82D4-9284F4CB8D3F}">
      <dgm:prSet/>
      <dgm:spPr/>
      <dgm:t>
        <a:bodyPr/>
        <a:lstStyle/>
        <a:p>
          <a:r>
            <a:rPr lang="en-US"/>
            <a:t>Must have Meningitis immunization to live on campus</a:t>
          </a:r>
        </a:p>
      </dgm:t>
    </dgm:pt>
    <dgm:pt modelId="{B67CEFCB-CEE2-462F-A439-0A5D3647B5EA}" type="parTrans" cxnId="{E5B57BED-7326-479C-955A-4AEA8266A68D}">
      <dgm:prSet/>
      <dgm:spPr/>
      <dgm:t>
        <a:bodyPr/>
        <a:lstStyle/>
        <a:p>
          <a:endParaRPr lang="en-US"/>
        </a:p>
      </dgm:t>
    </dgm:pt>
    <dgm:pt modelId="{68DA7A34-7C4A-405E-8092-556D56B911DB}" type="sibTrans" cxnId="{E5B57BED-7326-479C-955A-4AEA8266A68D}">
      <dgm:prSet/>
      <dgm:spPr/>
      <dgm:t>
        <a:bodyPr/>
        <a:lstStyle/>
        <a:p>
          <a:endParaRPr lang="en-US"/>
        </a:p>
      </dgm:t>
    </dgm:pt>
    <dgm:pt modelId="{AE2AF9FF-4BEB-460E-9842-E5D5F526CF2A}">
      <dgm:prSet/>
      <dgm:spPr/>
      <dgm:t>
        <a:bodyPr/>
        <a:lstStyle/>
        <a:p>
          <a:r>
            <a:rPr lang="en-US"/>
            <a:t>Can submit documentation to Health Services</a:t>
          </a:r>
        </a:p>
      </dgm:t>
    </dgm:pt>
    <dgm:pt modelId="{3F5AFA0E-882F-467A-8F96-31B2B9C20469}" type="parTrans" cxnId="{9DB8A629-FBE5-4C16-9D20-FDFF0C4ADCAF}">
      <dgm:prSet/>
      <dgm:spPr/>
      <dgm:t>
        <a:bodyPr/>
        <a:lstStyle/>
        <a:p>
          <a:endParaRPr lang="en-US"/>
        </a:p>
      </dgm:t>
    </dgm:pt>
    <dgm:pt modelId="{C62916D9-8F4C-42D8-9FD3-429B67D336A7}" type="sibTrans" cxnId="{9DB8A629-FBE5-4C16-9D20-FDFF0C4ADCAF}">
      <dgm:prSet/>
      <dgm:spPr/>
      <dgm:t>
        <a:bodyPr/>
        <a:lstStyle/>
        <a:p>
          <a:endParaRPr lang="en-US"/>
        </a:p>
      </dgm:t>
    </dgm:pt>
    <dgm:pt modelId="{FB493341-A504-494A-AB7A-493F2856B19A}">
      <dgm:prSet/>
      <dgm:spPr/>
      <dgm:t>
        <a:bodyPr/>
        <a:lstStyle/>
        <a:p>
          <a:r>
            <a:rPr lang="en-US"/>
            <a:t>Can receive immunizations upon arrival</a:t>
          </a:r>
        </a:p>
      </dgm:t>
    </dgm:pt>
    <dgm:pt modelId="{BB2DF5CE-EB4D-4DB3-8A85-3BBC78599D24}" type="parTrans" cxnId="{83E517F9-A7D0-4388-BC9D-AC8EFC79EFAB}">
      <dgm:prSet/>
      <dgm:spPr/>
      <dgm:t>
        <a:bodyPr/>
        <a:lstStyle/>
        <a:p>
          <a:endParaRPr lang="en-US"/>
        </a:p>
      </dgm:t>
    </dgm:pt>
    <dgm:pt modelId="{EAA9FE58-49BE-493D-A8A9-BCC7A9F52D06}" type="sibTrans" cxnId="{83E517F9-A7D0-4388-BC9D-AC8EFC79EFAB}">
      <dgm:prSet/>
      <dgm:spPr/>
      <dgm:t>
        <a:bodyPr/>
        <a:lstStyle/>
        <a:p>
          <a:endParaRPr lang="en-US"/>
        </a:p>
      </dgm:t>
    </dgm:pt>
    <dgm:pt modelId="{84D1A595-5210-40D3-AEF7-B6E7ADB607F4}" type="pres">
      <dgm:prSet presAssocID="{8042E4FE-FF5E-46E7-B185-B2E13FA22BF2}" presName="linear" presStyleCnt="0">
        <dgm:presLayoutVars>
          <dgm:animLvl val="lvl"/>
          <dgm:resizeHandles val="exact"/>
        </dgm:presLayoutVars>
      </dgm:prSet>
      <dgm:spPr/>
    </dgm:pt>
    <dgm:pt modelId="{22030C9F-5CDC-4333-BB21-E956DB06DA4F}" type="pres">
      <dgm:prSet presAssocID="{3220622D-18E9-45F1-A58F-B3ECBCBB308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1D35054-4D7C-451F-8C91-8F7A66EABEAF}" type="pres">
      <dgm:prSet presAssocID="{CB54813A-8DDB-40D9-9276-ACE0453DE749}" presName="spacer" presStyleCnt="0"/>
      <dgm:spPr/>
    </dgm:pt>
    <dgm:pt modelId="{C6D27023-72C0-4C3D-A63B-0F1F72DC4DBE}" type="pres">
      <dgm:prSet presAssocID="{25CFD723-E91D-4018-82D4-9284F4CB8D3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C421FA5-306B-47EE-90F7-6AB67ACD58DB}" type="pres">
      <dgm:prSet presAssocID="{68DA7A34-7C4A-405E-8092-556D56B911DB}" presName="spacer" presStyleCnt="0"/>
      <dgm:spPr/>
    </dgm:pt>
    <dgm:pt modelId="{D86F272E-AE3B-4B2E-9241-78EF17F2F7E0}" type="pres">
      <dgm:prSet presAssocID="{AE2AF9FF-4BEB-460E-9842-E5D5F526CF2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7930DD9-6CD1-43CB-BC21-C2B458DD1F9B}" type="pres">
      <dgm:prSet presAssocID="{C62916D9-8F4C-42D8-9FD3-429B67D336A7}" presName="spacer" presStyleCnt="0"/>
      <dgm:spPr/>
    </dgm:pt>
    <dgm:pt modelId="{CE683768-D494-49CA-9559-0DC28CCF48BD}" type="pres">
      <dgm:prSet presAssocID="{FB493341-A504-494A-AB7A-493F2856B19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8C63203-078B-407D-AA9D-7870D740A1BC}" type="presOf" srcId="{8042E4FE-FF5E-46E7-B185-B2E13FA22BF2}" destId="{84D1A595-5210-40D3-AEF7-B6E7ADB607F4}" srcOrd="0" destOrd="0" presId="urn:microsoft.com/office/officeart/2005/8/layout/vList2"/>
    <dgm:cxn modelId="{C807D018-40D1-4E69-8B39-94427C54436B}" type="presOf" srcId="{AE2AF9FF-4BEB-460E-9842-E5D5F526CF2A}" destId="{D86F272E-AE3B-4B2E-9241-78EF17F2F7E0}" srcOrd="0" destOrd="0" presId="urn:microsoft.com/office/officeart/2005/8/layout/vList2"/>
    <dgm:cxn modelId="{9DB8A629-FBE5-4C16-9D20-FDFF0C4ADCAF}" srcId="{8042E4FE-FF5E-46E7-B185-B2E13FA22BF2}" destId="{AE2AF9FF-4BEB-460E-9842-E5D5F526CF2A}" srcOrd="2" destOrd="0" parTransId="{3F5AFA0E-882F-467A-8F96-31B2B9C20469}" sibTransId="{C62916D9-8F4C-42D8-9FD3-429B67D336A7}"/>
    <dgm:cxn modelId="{A9030EB4-F9C3-4915-9126-A4C46EF489B7}" srcId="{8042E4FE-FF5E-46E7-B185-B2E13FA22BF2}" destId="{3220622D-18E9-45F1-A58F-B3ECBCBB308A}" srcOrd="0" destOrd="0" parTransId="{0BF3709D-C94D-40D1-B60E-2EB05D7CBBD2}" sibTransId="{CB54813A-8DDB-40D9-9276-ACE0453DE749}"/>
    <dgm:cxn modelId="{F5EE55CD-76E0-4439-B17A-317E70F4AA8E}" type="presOf" srcId="{25CFD723-E91D-4018-82D4-9284F4CB8D3F}" destId="{C6D27023-72C0-4C3D-A63B-0F1F72DC4DBE}" srcOrd="0" destOrd="0" presId="urn:microsoft.com/office/officeart/2005/8/layout/vList2"/>
    <dgm:cxn modelId="{E28C66D8-3FEE-45F8-B96D-E4F722ED78F4}" type="presOf" srcId="{3220622D-18E9-45F1-A58F-B3ECBCBB308A}" destId="{22030C9F-5CDC-4333-BB21-E956DB06DA4F}" srcOrd="0" destOrd="0" presId="urn:microsoft.com/office/officeart/2005/8/layout/vList2"/>
    <dgm:cxn modelId="{331FF4D9-E918-4028-8489-2D57867AE721}" type="presOf" srcId="{FB493341-A504-494A-AB7A-493F2856B19A}" destId="{CE683768-D494-49CA-9559-0DC28CCF48BD}" srcOrd="0" destOrd="0" presId="urn:microsoft.com/office/officeart/2005/8/layout/vList2"/>
    <dgm:cxn modelId="{E5B57BED-7326-479C-955A-4AEA8266A68D}" srcId="{8042E4FE-FF5E-46E7-B185-B2E13FA22BF2}" destId="{25CFD723-E91D-4018-82D4-9284F4CB8D3F}" srcOrd="1" destOrd="0" parTransId="{B67CEFCB-CEE2-462F-A439-0A5D3647B5EA}" sibTransId="{68DA7A34-7C4A-405E-8092-556D56B911DB}"/>
    <dgm:cxn modelId="{83E517F9-A7D0-4388-BC9D-AC8EFC79EFAB}" srcId="{8042E4FE-FF5E-46E7-B185-B2E13FA22BF2}" destId="{FB493341-A504-494A-AB7A-493F2856B19A}" srcOrd="3" destOrd="0" parTransId="{BB2DF5CE-EB4D-4DB3-8A85-3BBC78599D24}" sibTransId="{EAA9FE58-49BE-493D-A8A9-BCC7A9F52D06}"/>
    <dgm:cxn modelId="{2EC3EC0A-11B6-4B4C-85F6-28C8CB021F54}" type="presParOf" srcId="{84D1A595-5210-40D3-AEF7-B6E7ADB607F4}" destId="{22030C9F-5CDC-4333-BB21-E956DB06DA4F}" srcOrd="0" destOrd="0" presId="urn:microsoft.com/office/officeart/2005/8/layout/vList2"/>
    <dgm:cxn modelId="{99964D7F-4E48-4FFD-986F-53C741FDCB60}" type="presParOf" srcId="{84D1A595-5210-40D3-AEF7-B6E7ADB607F4}" destId="{F1D35054-4D7C-451F-8C91-8F7A66EABEAF}" srcOrd="1" destOrd="0" presId="urn:microsoft.com/office/officeart/2005/8/layout/vList2"/>
    <dgm:cxn modelId="{F6D1CB93-659B-4EFA-B55C-2D0DD810615F}" type="presParOf" srcId="{84D1A595-5210-40D3-AEF7-B6E7ADB607F4}" destId="{C6D27023-72C0-4C3D-A63B-0F1F72DC4DBE}" srcOrd="2" destOrd="0" presId="urn:microsoft.com/office/officeart/2005/8/layout/vList2"/>
    <dgm:cxn modelId="{63C38AA1-DFAD-4F9F-978D-3ACF2E2FC726}" type="presParOf" srcId="{84D1A595-5210-40D3-AEF7-B6E7ADB607F4}" destId="{AC421FA5-306B-47EE-90F7-6AB67ACD58DB}" srcOrd="3" destOrd="0" presId="urn:microsoft.com/office/officeart/2005/8/layout/vList2"/>
    <dgm:cxn modelId="{FFD512E2-4D62-4B42-B848-CB368CD5C61D}" type="presParOf" srcId="{84D1A595-5210-40D3-AEF7-B6E7ADB607F4}" destId="{D86F272E-AE3B-4B2E-9241-78EF17F2F7E0}" srcOrd="4" destOrd="0" presId="urn:microsoft.com/office/officeart/2005/8/layout/vList2"/>
    <dgm:cxn modelId="{BF8A1E8C-72B2-4A61-9F9F-B9B6CA3DA934}" type="presParOf" srcId="{84D1A595-5210-40D3-AEF7-B6E7ADB607F4}" destId="{F7930DD9-6CD1-43CB-BC21-C2B458DD1F9B}" srcOrd="5" destOrd="0" presId="urn:microsoft.com/office/officeart/2005/8/layout/vList2"/>
    <dgm:cxn modelId="{834DE806-A667-4290-B78B-21371D1A56AF}" type="presParOf" srcId="{84D1A595-5210-40D3-AEF7-B6E7ADB607F4}" destId="{CE683768-D494-49CA-9559-0DC28CCF48B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A93019-BFC0-4CD0-B654-1F484AA897F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2A1B5A-2E55-469F-BC24-521A307034B2}">
      <dgm:prSet/>
      <dgm:spPr/>
      <dgm:t>
        <a:bodyPr/>
        <a:lstStyle/>
        <a:p>
          <a:r>
            <a:rPr lang="en-US" dirty="0"/>
            <a:t>Register on Pipeline</a:t>
          </a:r>
        </a:p>
      </dgm:t>
    </dgm:pt>
    <dgm:pt modelId="{D409509B-0B05-4304-A803-8CBDB4168B8F}" type="parTrans" cxnId="{D3DE1406-0448-4E36-BF1C-6534A570C577}">
      <dgm:prSet/>
      <dgm:spPr/>
      <dgm:t>
        <a:bodyPr/>
        <a:lstStyle/>
        <a:p>
          <a:endParaRPr lang="en-US"/>
        </a:p>
      </dgm:t>
    </dgm:pt>
    <dgm:pt modelId="{42D74DE7-EA76-44DE-9C9E-08A868D7B48A}" type="sibTrans" cxnId="{D3DE1406-0448-4E36-BF1C-6534A570C577}">
      <dgm:prSet/>
      <dgm:spPr/>
      <dgm:t>
        <a:bodyPr/>
        <a:lstStyle/>
        <a:p>
          <a:endParaRPr lang="en-US"/>
        </a:p>
      </dgm:t>
    </dgm:pt>
    <dgm:pt modelId="{60609E76-1E27-44B9-8A49-466C645185E7}">
      <dgm:prSet/>
      <dgm:spPr/>
      <dgm:t>
        <a:bodyPr/>
        <a:lstStyle/>
        <a:p>
          <a:r>
            <a:rPr lang="en-US" dirty="0"/>
            <a:t>Meet with Advisor </a:t>
          </a:r>
        </a:p>
      </dgm:t>
    </dgm:pt>
    <dgm:pt modelId="{AB0D9391-534E-4E43-843D-8C67DE0C516F}" type="parTrans" cxnId="{ADDEE73F-32E6-4B07-8B32-1D4754C20D11}">
      <dgm:prSet/>
      <dgm:spPr/>
      <dgm:t>
        <a:bodyPr/>
        <a:lstStyle/>
        <a:p>
          <a:endParaRPr lang="en-US"/>
        </a:p>
      </dgm:t>
    </dgm:pt>
    <dgm:pt modelId="{E66D641C-D712-49D0-A470-DF5A34E93F67}" type="sibTrans" cxnId="{ADDEE73F-32E6-4B07-8B32-1D4754C20D11}">
      <dgm:prSet/>
      <dgm:spPr/>
      <dgm:t>
        <a:bodyPr/>
        <a:lstStyle/>
        <a:p>
          <a:endParaRPr lang="en-US"/>
        </a:p>
      </dgm:t>
    </dgm:pt>
    <dgm:pt modelId="{B12F111E-5A5C-42EA-A8C4-D3233A941DE7}">
      <dgm:prSet/>
      <dgm:spPr/>
      <dgm:t>
        <a:bodyPr/>
        <a:lstStyle/>
        <a:p>
          <a:r>
            <a:rPr lang="en-US" dirty="0"/>
            <a:t>Register for Courses </a:t>
          </a:r>
        </a:p>
      </dgm:t>
    </dgm:pt>
    <dgm:pt modelId="{DA0DB43C-C378-4B8F-9F9C-D9E54CDF7322}" type="parTrans" cxnId="{3C527273-7E31-4143-A501-3F6FB936534D}">
      <dgm:prSet/>
      <dgm:spPr/>
      <dgm:t>
        <a:bodyPr/>
        <a:lstStyle/>
        <a:p>
          <a:endParaRPr lang="en-US"/>
        </a:p>
      </dgm:t>
    </dgm:pt>
    <dgm:pt modelId="{D34F681C-B413-4E1F-9AC2-9F56881ECA4D}" type="sibTrans" cxnId="{3C527273-7E31-4143-A501-3F6FB936534D}">
      <dgm:prSet/>
      <dgm:spPr/>
      <dgm:t>
        <a:bodyPr/>
        <a:lstStyle/>
        <a:p>
          <a:endParaRPr lang="en-US"/>
        </a:p>
      </dgm:t>
    </dgm:pt>
    <dgm:pt modelId="{C89DD799-C82C-4E33-8100-94EE4ACC55B2}">
      <dgm:prSet/>
      <dgm:spPr/>
      <dgm:t>
        <a:bodyPr/>
        <a:lstStyle/>
        <a:p>
          <a:r>
            <a:rPr lang="en-US"/>
            <a:t>Online Modules </a:t>
          </a:r>
        </a:p>
      </dgm:t>
    </dgm:pt>
    <dgm:pt modelId="{C2844C81-3E31-45E0-B3FB-FC58761B7DBB}" type="parTrans" cxnId="{E7F9B175-0DA5-4E3A-AB4A-8E0154EEDC43}">
      <dgm:prSet/>
      <dgm:spPr/>
      <dgm:t>
        <a:bodyPr/>
        <a:lstStyle/>
        <a:p>
          <a:endParaRPr lang="en-US"/>
        </a:p>
      </dgm:t>
    </dgm:pt>
    <dgm:pt modelId="{8C49FA31-5BE7-4300-A8C0-BD739B80407E}" type="sibTrans" cxnId="{E7F9B175-0DA5-4E3A-AB4A-8E0154EEDC43}">
      <dgm:prSet/>
      <dgm:spPr/>
      <dgm:t>
        <a:bodyPr/>
        <a:lstStyle/>
        <a:p>
          <a:endParaRPr lang="en-US"/>
        </a:p>
      </dgm:t>
    </dgm:pt>
    <dgm:pt modelId="{2F7B3627-5B4D-4CA7-8E22-DAFD3DDEBB86}" type="pres">
      <dgm:prSet presAssocID="{7AA93019-BFC0-4CD0-B654-1F484AA897F4}" presName="diagram" presStyleCnt="0">
        <dgm:presLayoutVars>
          <dgm:dir/>
          <dgm:resizeHandles val="exact"/>
        </dgm:presLayoutVars>
      </dgm:prSet>
      <dgm:spPr/>
    </dgm:pt>
    <dgm:pt modelId="{E5CF54FE-7D42-4F29-9065-A7ADEBB94E1A}" type="pres">
      <dgm:prSet presAssocID="{2E2A1B5A-2E55-469F-BC24-521A307034B2}" presName="node" presStyleLbl="node1" presStyleIdx="0" presStyleCnt="4">
        <dgm:presLayoutVars>
          <dgm:bulletEnabled val="1"/>
        </dgm:presLayoutVars>
      </dgm:prSet>
      <dgm:spPr/>
    </dgm:pt>
    <dgm:pt modelId="{2D1E7491-C692-450E-B3C9-6ABC77AF7F35}" type="pres">
      <dgm:prSet presAssocID="{42D74DE7-EA76-44DE-9C9E-08A868D7B48A}" presName="sibTrans" presStyleCnt="0"/>
      <dgm:spPr/>
    </dgm:pt>
    <dgm:pt modelId="{916030AA-595E-4FDF-89C4-BDBBF7F24F03}" type="pres">
      <dgm:prSet presAssocID="{C89DD799-C82C-4E33-8100-94EE4ACC55B2}" presName="node" presStyleLbl="node1" presStyleIdx="1" presStyleCnt="4">
        <dgm:presLayoutVars>
          <dgm:bulletEnabled val="1"/>
        </dgm:presLayoutVars>
      </dgm:prSet>
      <dgm:spPr/>
    </dgm:pt>
    <dgm:pt modelId="{BAF45E9B-4292-43DD-975B-91F4634C3753}" type="pres">
      <dgm:prSet presAssocID="{8C49FA31-5BE7-4300-A8C0-BD739B80407E}" presName="sibTrans" presStyleCnt="0"/>
      <dgm:spPr/>
    </dgm:pt>
    <dgm:pt modelId="{5049FA89-6FB1-40A8-A53B-8D7BF97170BB}" type="pres">
      <dgm:prSet presAssocID="{60609E76-1E27-44B9-8A49-466C645185E7}" presName="node" presStyleLbl="node1" presStyleIdx="2" presStyleCnt="4">
        <dgm:presLayoutVars>
          <dgm:bulletEnabled val="1"/>
        </dgm:presLayoutVars>
      </dgm:prSet>
      <dgm:spPr/>
    </dgm:pt>
    <dgm:pt modelId="{5D93B6FC-29E5-4201-8629-66F569C4CFC2}" type="pres">
      <dgm:prSet presAssocID="{E66D641C-D712-49D0-A470-DF5A34E93F67}" presName="sibTrans" presStyleCnt="0"/>
      <dgm:spPr/>
    </dgm:pt>
    <dgm:pt modelId="{779C1554-413F-4691-83DF-24DA8B34D01B}" type="pres">
      <dgm:prSet presAssocID="{B12F111E-5A5C-42EA-A8C4-D3233A941DE7}" presName="node" presStyleLbl="node1" presStyleIdx="3" presStyleCnt="4">
        <dgm:presLayoutVars>
          <dgm:bulletEnabled val="1"/>
        </dgm:presLayoutVars>
      </dgm:prSet>
      <dgm:spPr/>
    </dgm:pt>
  </dgm:ptLst>
  <dgm:cxnLst>
    <dgm:cxn modelId="{D3DE1406-0448-4E36-BF1C-6534A570C577}" srcId="{7AA93019-BFC0-4CD0-B654-1F484AA897F4}" destId="{2E2A1B5A-2E55-469F-BC24-521A307034B2}" srcOrd="0" destOrd="0" parTransId="{D409509B-0B05-4304-A803-8CBDB4168B8F}" sibTransId="{42D74DE7-EA76-44DE-9C9E-08A868D7B48A}"/>
    <dgm:cxn modelId="{E1783730-AF25-4D30-A10D-46EFE515A9EE}" type="presOf" srcId="{B12F111E-5A5C-42EA-A8C4-D3233A941DE7}" destId="{779C1554-413F-4691-83DF-24DA8B34D01B}" srcOrd="0" destOrd="0" presId="urn:microsoft.com/office/officeart/2005/8/layout/default"/>
    <dgm:cxn modelId="{55F64F38-CBC7-4D91-834B-BCA274F220F8}" type="presOf" srcId="{2E2A1B5A-2E55-469F-BC24-521A307034B2}" destId="{E5CF54FE-7D42-4F29-9065-A7ADEBB94E1A}" srcOrd="0" destOrd="0" presId="urn:microsoft.com/office/officeart/2005/8/layout/default"/>
    <dgm:cxn modelId="{ADDEE73F-32E6-4B07-8B32-1D4754C20D11}" srcId="{7AA93019-BFC0-4CD0-B654-1F484AA897F4}" destId="{60609E76-1E27-44B9-8A49-466C645185E7}" srcOrd="2" destOrd="0" parTransId="{AB0D9391-534E-4E43-843D-8C67DE0C516F}" sibTransId="{E66D641C-D712-49D0-A470-DF5A34E93F67}"/>
    <dgm:cxn modelId="{520D2646-B940-4979-BE72-3D607E53F2D8}" type="presOf" srcId="{C89DD799-C82C-4E33-8100-94EE4ACC55B2}" destId="{916030AA-595E-4FDF-89C4-BDBBF7F24F03}" srcOrd="0" destOrd="0" presId="urn:microsoft.com/office/officeart/2005/8/layout/default"/>
    <dgm:cxn modelId="{3C527273-7E31-4143-A501-3F6FB936534D}" srcId="{7AA93019-BFC0-4CD0-B654-1F484AA897F4}" destId="{B12F111E-5A5C-42EA-A8C4-D3233A941DE7}" srcOrd="3" destOrd="0" parTransId="{DA0DB43C-C378-4B8F-9F9C-D9E54CDF7322}" sibTransId="{D34F681C-B413-4E1F-9AC2-9F56881ECA4D}"/>
    <dgm:cxn modelId="{E7F9B175-0DA5-4E3A-AB4A-8E0154EEDC43}" srcId="{7AA93019-BFC0-4CD0-B654-1F484AA897F4}" destId="{C89DD799-C82C-4E33-8100-94EE4ACC55B2}" srcOrd="1" destOrd="0" parTransId="{C2844C81-3E31-45E0-B3FB-FC58761B7DBB}" sibTransId="{8C49FA31-5BE7-4300-A8C0-BD739B80407E}"/>
    <dgm:cxn modelId="{A5928D79-7EB8-48DF-A68E-241AFD6C2008}" type="presOf" srcId="{7AA93019-BFC0-4CD0-B654-1F484AA897F4}" destId="{2F7B3627-5B4D-4CA7-8E22-DAFD3DDEBB86}" srcOrd="0" destOrd="0" presId="urn:microsoft.com/office/officeart/2005/8/layout/default"/>
    <dgm:cxn modelId="{303E517E-8985-440A-81E3-4DA3EACFFDC0}" type="presOf" srcId="{60609E76-1E27-44B9-8A49-466C645185E7}" destId="{5049FA89-6FB1-40A8-A53B-8D7BF97170BB}" srcOrd="0" destOrd="0" presId="urn:microsoft.com/office/officeart/2005/8/layout/default"/>
    <dgm:cxn modelId="{A59FBB86-B04F-4AA9-81AC-B54E24563922}" type="presParOf" srcId="{2F7B3627-5B4D-4CA7-8E22-DAFD3DDEBB86}" destId="{E5CF54FE-7D42-4F29-9065-A7ADEBB94E1A}" srcOrd="0" destOrd="0" presId="urn:microsoft.com/office/officeart/2005/8/layout/default"/>
    <dgm:cxn modelId="{22060811-2FD3-40A9-BD50-1DD7276245BF}" type="presParOf" srcId="{2F7B3627-5B4D-4CA7-8E22-DAFD3DDEBB86}" destId="{2D1E7491-C692-450E-B3C9-6ABC77AF7F35}" srcOrd="1" destOrd="0" presId="urn:microsoft.com/office/officeart/2005/8/layout/default"/>
    <dgm:cxn modelId="{BD81F9DE-8E8C-46C6-9B98-E0F6CCB0C8B7}" type="presParOf" srcId="{2F7B3627-5B4D-4CA7-8E22-DAFD3DDEBB86}" destId="{916030AA-595E-4FDF-89C4-BDBBF7F24F03}" srcOrd="2" destOrd="0" presId="urn:microsoft.com/office/officeart/2005/8/layout/default"/>
    <dgm:cxn modelId="{97E6854E-54D8-4407-A6CB-87E3D0204AC2}" type="presParOf" srcId="{2F7B3627-5B4D-4CA7-8E22-DAFD3DDEBB86}" destId="{BAF45E9B-4292-43DD-975B-91F4634C3753}" srcOrd="3" destOrd="0" presId="urn:microsoft.com/office/officeart/2005/8/layout/default"/>
    <dgm:cxn modelId="{FB124040-A782-4A7A-B9F4-136055E191D8}" type="presParOf" srcId="{2F7B3627-5B4D-4CA7-8E22-DAFD3DDEBB86}" destId="{5049FA89-6FB1-40A8-A53B-8D7BF97170BB}" srcOrd="4" destOrd="0" presId="urn:microsoft.com/office/officeart/2005/8/layout/default"/>
    <dgm:cxn modelId="{92C58B63-41E7-4A79-BC83-FF4057776644}" type="presParOf" srcId="{2F7B3627-5B4D-4CA7-8E22-DAFD3DDEBB86}" destId="{5D93B6FC-29E5-4201-8629-66F569C4CFC2}" srcOrd="5" destOrd="0" presId="urn:microsoft.com/office/officeart/2005/8/layout/default"/>
    <dgm:cxn modelId="{25A43061-1A20-4C78-87A5-E67391EA184B}" type="presParOf" srcId="{2F7B3627-5B4D-4CA7-8E22-DAFD3DDEBB86}" destId="{779C1554-413F-4691-83DF-24DA8B34D01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DA611DD-3150-442C-B7B4-51DFB15DDF1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7629F6-114D-42FB-9F65-6C451571878B}">
      <dgm:prSet custT="1"/>
      <dgm:spPr/>
      <dgm:t>
        <a:bodyPr/>
        <a:lstStyle/>
        <a:p>
          <a:r>
            <a:rPr lang="en-US" sz="4000"/>
            <a:t>July 15</a:t>
          </a:r>
          <a:r>
            <a:rPr lang="en-US" sz="4000" baseline="30000"/>
            <a:t>th</a:t>
          </a:r>
          <a:endParaRPr lang="en-US" sz="4000"/>
        </a:p>
      </dgm:t>
    </dgm:pt>
    <dgm:pt modelId="{2119A3F6-59E6-46FC-9B2F-B7307FB71DF8}" type="parTrans" cxnId="{B87072CF-D7C2-4354-AFFC-8504C9058C55}">
      <dgm:prSet/>
      <dgm:spPr/>
      <dgm:t>
        <a:bodyPr/>
        <a:lstStyle/>
        <a:p>
          <a:endParaRPr lang="en-US" sz="2400"/>
        </a:p>
      </dgm:t>
    </dgm:pt>
    <dgm:pt modelId="{73A1869F-FE6A-4B7A-AE47-5227946789AC}" type="sibTrans" cxnId="{B87072CF-D7C2-4354-AFFC-8504C9058C55}">
      <dgm:prSet/>
      <dgm:spPr/>
      <dgm:t>
        <a:bodyPr/>
        <a:lstStyle/>
        <a:p>
          <a:endParaRPr lang="en-US" sz="2400"/>
        </a:p>
      </dgm:t>
    </dgm:pt>
    <dgm:pt modelId="{6488F266-B26B-4C29-92A3-35DFE9BA10AD}">
      <dgm:prSet custT="1"/>
      <dgm:spPr/>
      <dgm:t>
        <a:bodyPr/>
        <a:lstStyle/>
        <a:p>
          <a:r>
            <a:rPr lang="en-US" sz="4000"/>
            <a:t>August 4th</a:t>
          </a:r>
        </a:p>
      </dgm:t>
    </dgm:pt>
    <dgm:pt modelId="{DD1F7DBD-5A1E-4545-A2D4-BBCA41BB39F4}" type="parTrans" cxnId="{40C6EF52-78ED-4851-B5FA-01968F1CFC01}">
      <dgm:prSet/>
      <dgm:spPr/>
      <dgm:t>
        <a:bodyPr/>
        <a:lstStyle/>
        <a:p>
          <a:endParaRPr lang="en-US" sz="2400"/>
        </a:p>
      </dgm:t>
    </dgm:pt>
    <dgm:pt modelId="{C5D52985-E146-4C7C-8EBD-738C80F68215}" type="sibTrans" cxnId="{40C6EF52-78ED-4851-B5FA-01968F1CFC01}">
      <dgm:prSet/>
      <dgm:spPr/>
      <dgm:t>
        <a:bodyPr/>
        <a:lstStyle/>
        <a:p>
          <a:endParaRPr lang="en-US" sz="2400"/>
        </a:p>
      </dgm:t>
    </dgm:pt>
    <dgm:pt modelId="{39F58ED4-1650-4270-B097-171AE129132F}" type="pres">
      <dgm:prSet presAssocID="{3DA611DD-3150-442C-B7B4-51DFB15DDF17}" presName="diagram" presStyleCnt="0">
        <dgm:presLayoutVars>
          <dgm:dir/>
          <dgm:resizeHandles val="exact"/>
        </dgm:presLayoutVars>
      </dgm:prSet>
      <dgm:spPr/>
    </dgm:pt>
    <dgm:pt modelId="{2B89A67C-CC2D-4164-B60E-7A707E716672}" type="pres">
      <dgm:prSet presAssocID="{B67629F6-114D-42FB-9F65-6C451571878B}" presName="node" presStyleLbl="node1" presStyleIdx="0" presStyleCnt="2">
        <dgm:presLayoutVars>
          <dgm:bulletEnabled val="1"/>
        </dgm:presLayoutVars>
      </dgm:prSet>
      <dgm:spPr/>
    </dgm:pt>
    <dgm:pt modelId="{027DB645-0DF4-4E0A-9E4C-31CFA285E4B8}" type="pres">
      <dgm:prSet presAssocID="{73A1869F-FE6A-4B7A-AE47-5227946789AC}" presName="sibTrans" presStyleCnt="0"/>
      <dgm:spPr/>
    </dgm:pt>
    <dgm:pt modelId="{02CAAE7A-4958-41BD-9BC5-D24FFC4F3767}" type="pres">
      <dgm:prSet presAssocID="{6488F266-B26B-4C29-92A3-35DFE9BA10AD}" presName="node" presStyleLbl="node1" presStyleIdx="1" presStyleCnt="2">
        <dgm:presLayoutVars>
          <dgm:bulletEnabled val="1"/>
        </dgm:presLayoutVars>
      </dgm:prSet>
      <dgm:spPr/>
    </dgm:pt>
  </dgm:ptLst>
  <dgm:cxnLst>
    <dgm:cxn modelId="{F57AE83D-8CA9-4B5A-8FE6-0A50B4C1B2DF}" type="presOf" srcId="{6488F266-B26B-4C29-92A3-35DFE9BA10AD}" destId="{02CAAE7A-4958-41BD-9BC5-D24FFC4F3767}" srcOrd="0" destOrd="0" presId="urn:microsoft.com/office/officeart/2005/8/layout/default"/>
    <dgm:cxn modelId="{40C6EF52-78ED-4851-B5FA-01968F1CFC01}" srcId="{3DA611DD-3150-442C-B7B4-51DFB15DDF17}" destId="{6488F266-B26B-4C29-92A3-35DFE9BA10AD}" srcOrd="1" destOrd="0" parTransId="{DD1F7DBD-5A1E-4545-A2D4-BBCA41BB39F4}" sibTransId="{C5D52985-E146-4C7C-8EBD-738C80F68215}"/>
    <dgm:cxn modelId="{B87072CF-D7C2-4354-AFFC-8504C9058C55}" srcId="{3DA611DD-3150-442C-B7B4-51DFB15DDF17}" destId="{B67629F6-114D-42FB-9F65-6C451571878B}" srcOrd="0" destOrd="0" parTransId="{2119A3F6-59E6-46FC-9B2F-B7307FB71DF8}" sibTransId="{73A1869F-FE6A-4B7A-AE47-5227946789AC}"/>
    <dgm:cxn modelId="{97EFC9E5-4B45-4A3A-A516-556F78EB80E4}" type="presOf" srcId="{B67629F6-114D-42FB-9F65-6C451571878B}" destId="{2B89A67C-CC2D-4164-B60E-7A707E716672}" srcOrd="0" destOrd="0" presId="urn:microsoft.com/office/officeart/2005/8/layout/default"/>
    <dgm:cxn modelId="{367F18F9-F736-418A-8991-B1AB95E917D2}" type="presOf" srcId="{3DA611DD-3150-442C-B7B4-51DFB15DDF17}" destId="{39F58ED4-1650-4270-B097-171AE129132F}" srcOrd="0" destOrd="0" presId="urn:microsoft.com/office/officeart/2005/8/layout/default"/>
    <dgm:cxn modelId="{D3AED108-3225-475D-A82E-74F9EF4C2908}" type="presParOf" srcId="{39F58ED4-1650-4270-B097-171AE129132F}" destId="{2B89A67C-CC2D-4164-B60E-7A707E716672}" srcOrd="0" destOrd="0" presId="urn:microsoft.com/office/officeart/2005/8/layout/default"/>
    <dgm:cxn modelId="{A0387B87-37CA-4F9A-989B-6112A08EBFA6}" type="presParOf" srcId="{39F58ED4-1650-4270-B097-171AE129132F}" destId="{027DB645-0DF4-4E0A-9E4C-31CFA285E4B8}" srcOrd="1" destOrd="0" presId="urn:microsoft.com/office/officeart/2005/8/layout/default"/>
    <dgm:cxn modelId="{2E27D72F-D7C4-4B04-9F3C-618F72FED379}" type="presParOf" srcId="{39F58ED4-1650-4270-B097-171AE129132F}" destId="{02CAAE7A-4958-41BD-9BC5-D24FFC4F376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51A8EFE-69D3-4424-B66E-7DA33CAD07B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7133123-EE4C-4ED0-BE76-86AC6F83D4C9}">
      <dgm:prSet/>
      <dgm:spPr/>
      <dgm:t>
        <a:bodyPr/>
        <a:lstStyle/>
        <a:p>
          <a:r>
            <a:rPr lang="en-US"/>
            <a:t>Not required to live on campus</a:t>
          </a:r>
        </a:p>
      </dgm:t>
    </dgm:pt>
    <dgm:pt modelId="{581DC354-B1C1-4BA7-86C8-B43FB40E6D6C}" type="parTrans" cxnId="{EADF7E0D-99C9-4140-9F49-D481EFC045CA}">
      <dgm:prSet/>
      <dgm:spPr/>
      <dgm:t>
        <a:bodyPr/>
        <a:lstStyle/>
        <a:p>
          <a:endParaRPr lang="en-US"/>
        </a:p>
      </dgm:t>
    </dgm:pt>
    <dgm:pt modelId="{9774ABDC-0420-49C2-BC8C-B09B548ED80C}" type="sibTrans" cxnId="{EADF7E0D-99C9-4140-9F49-D481EFC045CA}">
      <dgm:prSet/>
      <dgm:spPr/>
      <dgm:t>
        <a:bodyPr/>
        <a:lstStyle/>
        <a:p>
          <a:endParaRPr lang="en-US"/>
        </a:p>
      </dgm:t>
    </dgm:pt>
    <dgm:pt modelId="{84348C8C-9573-49D1-8B19-454354741E33}">
      <dgm:prSet/>
      <dgm:spPr/>
      <dgm:t>
        <a:bodyPr/>
        <a:lstStyle/>
        <a:p>
          <a:r>
            <a:rPr lang="en-US"/>
            <a:t>Separate application to live on campus</a:t>
          </a:r>
        </a:p>
      </dgm:t>
    </dgm:pt>
    <dgm:pt modelId="{05B60FF1-9675-472C-8AA2-227BF76D6583}" type="parTrans" cxnId="{C20F5D92-ACD1-4B33-B284-2EADF60DF597}">
      <dgm:prSet/>
      <dgm:spPr/>
      <dgm:t>
        <a:bodyPr/>
        <a:lstStyle/>
        <a:p>
          <a:endParaRPr lang="en-US"/>
        </a:p>
      </dgm:t>
    </dgm:pt>
    <dgm:pt modelId="{1ED334AB-DB20-4A42-B668-C35F8E5241B3}" type="sibTrans" cxnId="{C20F5D92-ACD1-4B33-B284-2EADF60DF597}">
      <dgm:prSet/>
      <dgm:spPr/>
      <dgm:t>
        <a:bodyPr/>
        <a:lstStyle/>
        <a:p>
          <a:endParaRPr lang="en-US"/>
        </a:p>
      </dgm:t>
    </dgm:pt>
    <dgm:pt modelId="{E6E5B5FA-0336-4D2B-94DF-1D1710DFAEFB}">
      <dgm:prSet/>
      <dgm:spPr/>
      <dgm:t>
        <a:bodyPr/>
        <a:lstStyle/>
        <a:p>
          <a:r>
            <a:rPr lang="en-US" dirty="0"/>
            <a:t>Off campus options available, many very close</a:t>
          </a:r>
        </a:p>
      </dgm:t>
    </dgm:pt>
    <dgm:pt modelId="{16E1A67E-C365-422F-8B44-7B7889382A1D}" type="parTrans" cxnId="{957CBD63-E564-4339-B382-6713A424F537}">
      <dgm:prSet/>
      <dgm:spPr/>
      <dgm:t>
        <a:bodyPr/>
        <a:lstStyle/>
        <a:p>
          <a:endParaRPr lang="en-US"/>
        </a:p>
      </dgm:t>
    </dgm:pt>
    <dgm:pt modelId="{C53F8D2B-AC0B-454D-94E2-D0CBD69F8C22}" type="sibTrans" cxnId="{957CBD63-E564-4339-B382-6713A424F537}">
      <dgm:prSet/>
      <dgm:spPr/>
      <dgm:t>
        <a:bodyPr/>
        <a:lstStyle/>
        <a:p>
          <a:endParaRPr lang="en-US"/>
        </a:p>
      </dgm:t>
    </dgm:pt>
    <dgm:pt modelId="{653EE20F-B169-4F8C-8AF1-D096C5765220}">
      <dgm:prSet/>
      <dgm:spPr/>
      <dgm:t>
        <a:bodyPr/>
        <a:lstStyle/>
        <a:p>
          <a:r>
            <a:rPr lang="en-US"/>
            <a:t>We cannot get you housing</a:t>
          </a:r>
        </a:p>
      </dgm:t>
    </dgm:pt>
    <dgm:pt modelId="{53A255E7-18C0-4F90-A360-009D29288BAF}" type="parTrans" cxnId="{8A499F94-BC5F-4034-BFA5-21E1BD9B7044}">
      <dgm:prSet/>
      <dgm:spPr/>
      <dgm:t>
        <a:bodyPr/>
        <a:lstStyle/>
        <a:p>
          <a:endParaRPr lang="en-US"/>
        </a:p>
      </dgm:t>
    </dgm:pt>
    <dgm:pt modelId="{A6CC13BF-BB18-4FB5-91D7-AB5BDFD317CF}" type="sibTrans" cxnId="{8A499F94-BC5F-4034-BFA5-21E1BD9B7044}">
      <dgm:prSet/>
      <dgm:spPr/>
      <dgm:t>
        <a:bodyPr/>
        <a:lstStyle/>
        <a:p>
          <a:endParaRPr lang="en-US"/>
        </a:p>
      </dgm:t>
    </dgm:pt>
    <dgm:pt modelId="{250DE5D1-94E6-4887-8E6D-5D41846FDE07}" type="pres">
      <dgm:prSet presAssocID="{751A8EFE-69D3-4424-B66E-7DA33CAD07BF}" presName="linear" presStyleCnt="0">
        <dgm:presLayoutVars>
          <dgm:animLvl val="lvl"/>
          <dgm:resizeHandles val="exact"/>
        </dgm:presLayoutVars>
      </dgm:prSet>
      <dgm:spPr/>
    </dgm:pt>
    <dgm:pt modelId="{FEB39698-DC4F-4FDA-BB97-8F1F5ACF30F4}" type="pres">
      <dgm:prSet presAssocID="{77133123-EE4C-4ED0-BE76-86AC6F83D4C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D15F396-972C-4C37-AA40-F4673E158CD5}" type="pres">
      <dgm:prSet presAssocID="{9774ABDC-0420-49C2-BC8C-B09B548ED80C}" presName="spacer" presStyleCnt="0"/>
      <dgm:spPr/>
    </dgm:pt>
    <dgm:pt modelId="{5588C99E-8194-41E4-BD16-967125402FD3}" type="pres">
      <dgm:prSet presAssocID="{84348C8C-9573-49D1-8B19-454354741E3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9567D18-E645-4000-8F1B-68389D1CF59E}" type="pres">
      <dgm:prSet presAssocID="{1ED334AB-DB20-4A42-B668-C35F8E5241B3}" presName="spacer" presStyleCnt="0"/>
      <dgm:spPr/>
    </dgm:pt>
    <dgm:pt modelId="{E2673DBB-904F-4989-B647-6DA6D0C89B0E}" type="pres">
      <dgm:prSet presAssocID="{E6E5B5FA-0336-4D2B-94DF-1D1710DFAEF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8440FC2-7F2D-40B7-A684-777B65AF9827}" type="pres">
      <dgm:prSet presAssocID="{C53F8D2B-AC0B-454D-94E2-D0CBD69F8C22}" presName="spacer" presStyleCnt="0"/>
      <dgm:spPr/>
    </dgm:pt>
    <dgm:pt modelId="{CA1A157F-EE01-412C-B0AF-CBBD9FB2289C}" type="pres">
      <dgm:prSet presAssocID="{653EE20F-B169-4F8C-8AF1-D096C576522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ADF7E0D-99C9-4140-9F49-D481EFC045CA}" srcId="{751A8EFE-69D3-4424-B66E-7DA33CAD07BF}" destId="{77133123-EE4C-4ED0-BE76-86AC6F83D4C9}" srcOrd="0" destOrd="0" parTransId="{581DC354-B1C1-4BA7-86C8-B43FB40E6D6C}" sibTransId="{9774ABDC-0420-49C2-BC8C-B09B548ED80C}"/>
    <dgm:cxn modelId="{ED6CE714-EE18-4E40-B631-3E86CAC507CB}" type="presOf" srcId="{E6E5B5FA-0336-4D2B-94DF-1D1710DFAEFB}" destId="{E2673DBB-904F-4989-B647-6DA6D0C89B0E}" srcOrd="0" destOrd="0" presId="urn:microsoft.com/office/officeart/2005/8/layout/vList2"/>
    <dgm:cxn modelId="{78868317-7AF8-45E9-AE0D-9851D55A00A5}" type="presOf" srcId="{751A8EFE-69D3-4424-B66E-7DA33CAD07BF}" destId="{250DE5D1-94E6-4887-8E6D-5D41846FDE07}" srcOrd="0" destOrd="0" presId="urn:microsoft.com/office/officeart/2005/8/layout/vList2"/>
    <dgm:cxn modelId="{957CBD63-E564-4339-B382-6713A424F537}" srcId="{751A8EFE-69D3-4424-B66E-7DA33CAD07BF}" destId="{E6E5B5FA-0336-4D2B-94DF-1D1710DFAEFB}" srcOrd="2" destOrd="0" parTransId="{16E1A67E-C365-422F-8B44-7B7889382A1D}" sibTransId="{C53F8D2B-AC0B-454D-94E2-D0CBD69F8C22}"/>
    <dgm:cxn modelId="{C20F5D92-ACD1-4B33-B284-2EADF60DF597}" srcId="{751A8EFE-69D3-4424-B66E-7DA33CAD07BF}" destId="{84348C8C-9573-49D1-8B19-454354741E33}" srcOrd="1" destOrd="0" parTransId="{05B60FF1-9675-472C-8AA2-227BF76D6583}" sibTransId="{1ED334AB-DB20-4A42-B668-C35F8E5241B3}"/>
    <dgm:cxn modelId="{8A499F94-BC5F-4034-BFA5-21E1BD9B7044}" srcId="{751A8EFE-69D3-4424-B66E-7DA33CAD07BF}" destId="{653EE20F-B169-4F8C-8AF1-D096C5765220}" srcOrd="3" destOrd="0" parTransId="{53A255E7-18C0-4F90-A360-009D29288BAF}" sibTransId="{A6CC13BF-BB18-4FB5-91D7-AB5BDFD317CF}"/>
    <dgm:cxn modelId="{DEA46DA9-6F01-457F-9B84-0637ADEB436B}" type="presOf" srcId="{77133123-EE4C-4ED0-BE76-86AC6F83D4C9}" destId="{FEB39698-DC4F-4FDA-BB97-8F1F5ACF30F4}" srcOrd="0" destOrd="0" presId="urn:microsoft.com/office/officeart/2005/8/layout/vList2"/>
    <dgm:cxn modelId="{9654E8B2-058B-4E50-B04F-6CFD9122A0D6}" type="presOf" srcId="{84348C8C-9573-49D1-8B19-454354741E33}" destId="{5588C99E-8194-41E4-BD16-967125402FD3}" srcOrd="0" destOrd="0" presId="urn:microsoft.com/office/officeart/2005/8/layout/vList2"/>
    <dgm:cxn modelId="{EFEBB8CE-1BD9-49B1-8BF1-0215E890F8A2}" type="presOf" srcId="{653EE20F-B169-4F8C-8AF1-D096C5765220}" destId="{CA1A157F-EE01-412C-B0AF-CBBD9FB2289C}" srcOrd="0" destOrd="0" presId="urn:microsoft.com/office/officeart/2005/8/layout/vList2"/>
    <dgm:cxn modelId="{9A7C4FCC-54B5-4C05-AC35-AF2A5DF40865}" type="presParOf" srcId="{250DE5D1-94E6-4887-8E6D-5D41846FDE07}" destId="{FEB39698-DC4F-4FDA-BB97-8F1F5ACF30F4}" srcOrd="0" destOrd="0" presId="urn:microsoft.com/office/officeart/2005/8/layout/vList2"/>
    <dgm:cxn modelId="{3080F615-3130-490E-BE13-4722EFC18D8B}" type="presParOf" srcId="{250DE5D1-94E6-4887-8E6D-5D41846FDE07}" destId="{3D15F396-972C-4C37-AA40-F4673E158CD5}" srcOrd="1" destOrd="0" presId="urn:microsoft.com/office/officeart/2005/8/layout/vList2"/>
    <dgm:cxn modelId="{7FC7E678-9B5B-45F7-A37A-237B4211A3AE}" type="presParOf" srcId="{250DE5D1-94E6-4887-8E6D-5D41846FDE07}" destId="{5588C99E-8194-41E4-BD16-967125402FD3}" srcOrd="2" destOrd="0" presId="urn:microsoft.com/office/officeart/2005/8/layout/vList2"/>
    <dgm:cxn modelId="{F2387A45-E758-498E-9410-C14E3D5E8FF6}" type="presParOf" srcId="{250DE5D1-94E6-4887-8E6D-5D41846FDE07}" destId="{49567D18-E645-4000-8F1B-68389D1CF59E}" srcOrd="3" destOrd="0" presId="urn:microsoft.com/office/officeart/2005/8/layout/vList2"/>
    <dgm:cxn modelId="{9B103CA3-FEF2-4669-96C5-7B646F9B0697}" type="presParOf" srcId="{250DE5D1-94E6-4887-8E6D-5D41846FDE07}" destId="{E2673DBB-904F-4989-B647-6DA6D0C89B0E}" srcOrd="4" destOrd="0" presId="urn:microsoft.com/office/officeart/2005/8/layout/vList2"/>
    <dgm:cxn modelId="{2E5A5527-22AF-480D-A3F6-DF20CD058650}" type="presParOf" srcId="{250DE5D1-94E6-4887-8E6D-5D41846FDE07}" destId="{98440FC2-7F2D-40B7-A684-777B65AF9827}" srcOrd="5" destOrd="0" presId="urn:microsoft.com/office/officeart/2005/8/layout/vList2"/>
    <dgm:cxn modelId="{6078C481-7027-41F2-B617-D804EC31BDE5}" type="presParOf" srcId="{250DE5D1-94E6-4887-8E6D-5D41846FDE07}" destId="{CA1A157F-EE01-412C-B0AF-CBBD9FB2289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A8EDAB-439A-4A52-9800-3BF866D3413C}">
      <dsp:nvSpPr>
        <dsp:cNvPr id="0" name=""/>
        <dsp:cNvSpPr/>
      </dsp:nvSpPr>
      <dsp:spPr>
        <a:xfrm>
          <a:off x="876219" y="0"/>
          <a:ext cx="9950784" cy="504073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A1C504-75DA-4055-AC7E-F7386BCD7492}">
      <dsp:nvSpPr>
        <dsp:cNvPr id="0" name=""/>
        <dsp:cNvSpPr/>
      </dsp:nvSpPr>
      <dsp:spPr>
        <a:xfrm>
          <a:off x="5046" y="1512219"/>
          <a:ext cx="1859302" cy="20162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I-20 Issued</a:t>
          </a:r>
        </a:p>
      </dsp:txBody>
      <dsp:txXfrm>
        <a:off x="95810" y="1602983"/>
        <a:ext cx="1677774" cy="1834764"/>
      </dsp:txXfrm>
    </dsp:sp>
    <dsp:sp modelId="{C8A18946-4488-47E0-9BC4-694367BD18EE}">
      <dsp:nvSpPr>
        <dsp:cNvPr id="0" name=""/>
        <dsp:cNvSpPr/>
      </dsp:nvSpPr>
      <dsp:spPr>
        <a:xfrm>
          <a:off x="1972528" y="1512219"/>
          <a:ext cx="1859302" cy="20162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Student Accounts </a:t>
          </a:r>
        </a:p>
      </dsp:txBody>
      <dsp:txXfrm>
        <a:off x="2063292" y="1602983"/>
        <a:ext cx="1677774" cy="1834764"/>
      </dsp:txXfrm>
    </dsp:sp>
    <dsp:sp modelId="{BCC5B233-211F-42BA-BDAF-564EF527CEFF}">
      <dsp:nvSpPr>
        <dsp:cNvPr id="0" name=""/>
        <dsp:cNvSpPr/>
      </dsp:nvSpPr>
      <dsp:spPr>
        <a:xfrm>
          <a:off x="3940010" y="1512219"/>
          <a:ext cx="1859302" cy="20162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Placement Tests </a:t>
          </a:r>
        </a:p>
      </dsp:txBody>
      <dsp:txXfrm>
        <a:off x="4030774" y="1602983"/>
        <a:ext cx="1677774" cy="1834764"/>
      </dsp:txXfrm>
    </dsp:sp>
    <dsp:sp modelId="{49E713A2-F35A-437D-A99D-A94A3698AFA0}">
      <dsp:nvSpPr>
        <dsp:cNvPr id="0" name=""/>
        <dsp:cNvSpPr/>
      </dsp:nvSpPr>
      <dsp:spPr>
        <a:xfrm>
          <a:off x="5907492" y="1512219"/>
          <a:ext cx="1859302" cy="20162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New to Blue Orientation</a:t>
          </a:r>
        </a:p>
      </dsp:txBody>
      <dsp:txXfrm>
        <a:off x="5998256" y="1602983"/>
        <a:ext cx="1677774" cy="1834764"/>
      </dsp:txXfrm>
    </dsp:sp>
    <dsp:sp modelId="{34656BF0-ED1E-4C4D-BEDE-A5F51295E501}">
      <dsp:nvSpPr>
        <dsp:cNvPr id="0" name=""/>
        <dsp:cNvSpPr/>
      </dsp:nvSpPr>
      <dsp:spPr>
        <a:xfrm>
          <a:off x="7874974" y="1512219"/>
          <a:ext cx="1859302" cy="20162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Housing and Immunizations </a:t>
          </a:r>
        </a:p>
      </dsp:txBody>
      <dsp:txXfrm>
        <a:off x="7965738" y="1602983"/>
        <a:ext cx="1677774" cy="1834764"/>
      </dsp:txXfrm>
    </dsp:sp>
    <dsp:sp modelId="{65523B17-0027-4599-BECE-E2108CC3B5BC}">
      <dsp:nvSpPr>
        <dsp:cNvPr id="0" name=""/>
        <dsp:cNvSpPr/>
      </dsp:nvSpPr>
      <dsp:spPr>
        <a:xfrm>
          <a:off x="9842456" y="1512219"/>
          <a:ext cx="1859302" cy="20162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International Check In </a:t>
          </a:r>
        </a:p>
      </dsp:txBody>
      <dsp:txXfrm>
        <a:off x="9933220" y="1602983"/>
        <a:ext cx="1677774" cy="183476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5C24D-EBC8-4120-8735-C04D92B5A28C}">
      <dsp:nvSpPr>
        <dsp:cNvPr id="0" name=""/>
        <dsp:cNvSpPr/>
      </dsp:nvSpPr>
      <dsp:spPr>
        <a:xfrm>
          <a:off x="805814" y="0"/>
          <a:ext cx="9132570" cy="384048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5393D1-E78F-4460-AE6E-5C40A75E1540}">
      <dsp:nvSpPr>
        <dsp:cNvPr id="0" name=""/>
        <dsp:cNvSpPr/>
      </dsp:nvSpPr>
      <dsp:spPr>
        <a:xfrm>
          <a:off x="5377" y="1152144"/>
          <a:ext cx="2586372" cy="15361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July 10</a:t>
          </a:r>
          <a:r>
            <a:rPr lang="en-US" sz="2200" kern="1200" baseline="30000"/>
            <a:t>th</a:t>
          </a:r>
          <a:r>
            <a:rPr lang="en-US" sz="2200" kern="1200"/>
            <a:t> – Bills Posted </a:t>
          </a:r>
        </a:p>
      </dsp:txBody>
      <dsp:txXfrm>
        <a:off x="80368" y="1227135"/>
        <a:ext cx="2436390" cy="1386210"/>
      </dsp:txXfrm>
    </dsp:sp>
    <dsp:sp modelId="{9B15EC42-044A-49FA-96BF-E5685C36B21C}">
      <dsp:nvSpPr>
        <dsp:cNvPr id="0" name=""/>
        <dsp:cNvSpPr/>
      </dsp:nvSpPr>
      <dsp:spPr>
        <a:xfrm>
          <a:off x="2721068" y="1152144"/>
          <a:ext cx="2586372" cy="15361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August 10</a:t>
          </a:r>
          <a:r>
            <a:rPr lang="en-US" sz="2200" kern="1200" baseline="30000"/>
            <a:t>th</a:t>
          </a:r>
          <a:r>
            <a:rPr lang="en-US" sz="2200" kern="1200"/>
            <a:t> – “Soft” Fee Payment Deadline*</a:t>
          </a:r>
        </a:p>
      </dsp:txBody>
      <dsp:txXfrm>
        <a:off x="2796059" y="1227135"/>
        <a:ext cx="2436390" cy="1386210"/>
      </dsp:txXfrm>
    </dsp:sp>
    <dsp:sp modelId="{C0E28F5F-6048-401D-A00F-21BC7F8B122E}">
      <dsp:nvSpPr>
        <dsp:cNvPr id="0" name=""/>
        <dsp:cNvSpPr/>
      </dsp:nvSpPr>
      <dsp:spPr>
        <a:xfrm>
          <a:off x="5436759" y="1152144"/>
          <a:ext cx="2586372" cy="15361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August 17</a:t>
          </a:r>
          <a:r>
            <a:rPr lang="en-US" sz="2200" kern="1200" baseline="30000"/>
            <a:t>th</a:t>
          </a:r>
          <a:r>
            <a:rPr lang="en-US" sz="2200" kern="1200"/>
            <a:t> – Fee Payment Deadline </a:t>
          </a:r>
        </a:p>
      </dsp:txBody>
      <dsp:txXfrm>
        <a:off x="5511750" y="1227135"/>
        <a:ext cx="2436390" cy="1386210"/>
      </dsp:txXfrm>
    </dsp:sp>
    <dsp:sp modelId="{426995D6-7FAA-4C87-9B7B-E9E948D4ECDF}">
      <dsp:nvSpPr>
        <dsp:cNvPr id="0" name=""/>
        <dsp:cNvSpPr/>
      </dsp:nvSpPr>
      <dsp:spPr>
        <a:xfrm>
          <a:off x="8152450" y="1152144"/>
          <a:ext cx="2586372" cy="15361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August 24</a:t>
          </a:r>
          <a:r>
            <a:rPr lang="en-US" sz="2200" kern="1200" baseline="30000"/>
            <a:t>th</a:t>
          </a:r>
          <a:r>
            <a:rPr lang="en-US" sz="2200" kern="1200"/>
            <a:t> – Fall semester begins </a:t>
          </a:r>
        </a:p>
      </dsp:txBody>
      <dsp:txXfrm>
        <a:off x="8227441" y="1227135"/>
        <a:ext cx="2436390" cy="138621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7528B2-CA32-46D5-8C03-08F24403C060}">
      <dsp:nvSpPr>
        <dsp:cNvPr id="0" name=""/>
        <dsp:cNvSpPr/>
      </dsp:nvSpPr>
      <dsp:spPr>
        <a:xfrm>
          <a:off x="1248493" y="1218"/>
          <a:ext cx="2699122" cy="16194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>
              <a:hlinkClick xmlns:r="http://schemas.openxmlformats.org/officeDocument/2006/relationships" r:id="rId1"/>
            </a:rPr>
            <a:t>Registration Guide </a:t>
          </a:r>
          <a:endParaRPr lang="en-US" sz="3600" kern="1200"/>
        </a:p>
      </dsp:txBody>
      <dsp:txXfrm>
        <a:off x="1248493" y="1218"/>
        <a:ext cx="2699122" cy="1619473"/>
      </dsp:txXfrm>
    </dsp:sp>
    <dsp:sp modelId="{64FD21E2-839B-44FC-836B-3EA9A8764D6F}">
      <dsp:nvSpPr>
        <dsp:cNvPr id="0" name=""/>
        <dsp:cNvSpPr/>
      </dsp:nvSpPr>
      <dsp:spPr>
        <a:xfrm>
          <a:off x="4217528" y="1218"/>
          <a:ext cx="2699122" cy="16194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Bursar’s Office </a:t>
          </a:r>
        </a:p>
      </dsp:txBody>
      <dsp:txXfrm>
        <a:off x="4217528" y="1218"/>
        <a:ext cx="2699122" cy="1619473"/>
      </dsp:txXfrm>
    </dsp:sp>
    <dsp:sp modelId="{75BF2715-CB26-4DDC-A552-3D3D90280AE9}">
      <dsp:nvSpPr>
        <dsp:cNvPr id="0" name=""/>
        <dsp:cNvSpPr/>
      </dsp:nvSpPr>
      <dsp:spPr>
        <a:xfrm>
          <a:off x="1248493" y="1890604"/>
          <a:ext cx="2699122" cy="16194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One Stop </a:t>
          </a:r>
        </a:p>
      </dsp:txBody>
      <dsp:txXfrm>
        <a:off x="1248493" y="1890604"/>
        <a:ext cx="2699122" cy="1619473"/>
      </dsp:txXfrm>
    </dsp:sp>
    <dsp:sp modelId="{C8EDD3A9-6295-46FE-B7C4-EFD9E058CCEF}">
      <dsp:nvSpPr>
        <dsp:cNvPr id="0" name=""/>
        <dsp:cNvSpPr/>
      </dsp:nvSpPr>
      <dsp:spPr>
        <a:xfrm>
          <a:off x="4217528" y="1890604"/>
          <a:ext cx="2699122" cy="16194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International Affairs </a:t>
          </a:r>
        </a:p>
      </dsp:txBody>
      <dsp:txXfrm>
        <a:off x="4217528" y="1890604"/>
        <a:ext cx="2699122" cy="161947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98E51E-D97E-4CBC-BDD3-BE719A21B370}">
      <dsp:nvSpPr>
        <dsp:cNvPr id="0" name=""/>
        <dsp:cNvSpPr/>
      </dsp:nvSpPr>
      <dsp:spPr>
        <a:xfrm>
          <a:off x="0" y="545140"/>
          <a:ext cx="2553226" cy="15319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Digitally submit Visa, I-94, and signed I-20*</a:t>
          </a:r>
        </a:p>
      </dsp:txBody>
      <dsp:txXfrm>
        <a:off x="0" y="545140"/>
        <a:ext cx="2553226" cy="1531936"/>
      </dsp:txXfrm>
    </dsp:sp>
    <dsp:sp modelId="{B579DB18-59A7-4945-BDCA-DF4DA9FD0992}">
      <dsp:nvSpPr>
        <dsp:cNvPr id="0" name=""/>
        <dsp:cNvSpPr/>
      </dsp:nvSpPr>
      <dsp:spPr>
        <a:xfrm>
          <a:off x="2808549" y="545140"/>
          <a:ext cx="2553226" cy="15319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Attend International Orientation </a:t>
          </a:r>
        </a:p>
      </dsp:txBody>
      <dsp:txXfrm>
        <a:off x="2808549" y="545140"/>
        <a:ext cx="2553226" cy="1531936"/>
      </dsp:txXfrm>
    </dsp:sp>
    <dsp:sp modelId="{16E59358-B1E8-46B1-8961-14DF1560B1FF}">
      <dsp:nvSpPr>
        <dsp:cNvPr id="0" name=""/>
        <dsp:cNvSpPr/>
      </dsp:nvSpPr>
      <dsp:spPr>
        <a:xfrm>
          <a:off x="5617099" y="545140"/>
          <a:ext cx="2553226" cy="15319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Sign up for Welcome Week events </a:t>
          </a:r>
        </a:p>
      </dsp:txBody>
      <dsp:txXfrm>
        <a:off x="5617099" y="545140"/>
        <a:ext cx="2553226" cy="153193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D6B65A-9B7F-4C25-8BF2-46D550B0B916}">
      <dsp:nvSpPr>
        <dsp:cNvPr id="0" name=""/>
        <dsp:cNvSpPr/>
      </dsp:nvSpPr>
      <dsp:spPr>
        <a:xfrm>
          <a:off x="209897" y="614"/>
          <a:ext cx="2882931" cy="1729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July 14- Visa Interview and Pre-Arrival</a:t>
          </a:r>
        </a:p>
      </dsp:txBody>
      <dsp:txXfrm>
        <a:off x="209897" y="614"/>
        <a:ext cx="2882931" cy="1729759"/>
      </dsp:txXfrm>
    </dsp:sp>
    <dsp:sp modelId="{92F2D539-C316-4D29-91CF-D23A76D0AAFC}">
      <dsp:nvSpPr>
        <dsp:cNvPr id="0" name=""/>
        <dsp:cNvSpPr/>
      </dsp:nvSpPr>
      <dsp:spPr>
        <a:xfrm>
          <a:off x="3381122" y="614"/>
          <a:ext cx="2882931" cy="1729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July 21</a:t>
          </a:r>
          <a:r>
            <a:rPr lang="en-US" sz="3200" kern="1200" baseline="30000" dirty="0"/>
            <a:t>st</a:t>
          </a:r>
          <a:r>
            <a:rPr lang="en-US" sz="3200" kern="1200" dirty="0"/>
            <a:t> – Campus Life </a:t>
          </a:r>
        </a:p>
      </dsp:txBody>
      <dsp:txXfrm>
        <a:off x="3381122" y="614"/>
        <a:ext cx="2882931" cy="1729759"/>
      </dsp:txXfrm>
    </dsp:sp>
    <dsp:sp modelId="{DD680721-A68B-4889-A9D1-97AE670C6F4C}">
      <dsp:nvSpPr>
        <dsp:cNvPr id="0" name=""/>
        <dsp:cNvSpPr/>
      </dsp:nvSpPr>
      <dsp:spPr>
        <a:xfrm>
          <a:off x="209897" y="2018666"/>
          <a:ext cx="2882931" cy="1729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August 4</a:t>
          </a:r>
          <a:r>
            <a:rPr lang="en-US" sz="3200" kern="1200" baseline="30000" dirty="0"/>
            <a:t>th</a:t>
          </a:r>
          <a:r>
            <a:rPr lang="en-US" sz="3200" kern="1200" dirty="0"/>
            <a:t> – Bill Pay</a:t>
          </a:r>
        </a:p>
      </dsp:txBody>
      <dsp:txXfrm>
        <a:off x="209897" y="2018666"/>
        <a:ext cx="2882931" cy="1729759"/>
      </dsp:txXfrm>
    </dsp:sp>
    <dsp:sp modelId="{ECCACE20-AC8E-45E3-A127-18FB364CB831}">
      <dsp:nvSpPr>
        <dsp:cNvPr id="0" name=""/>
        <dsp:cNvSpPr/>
      </dsp:nvSpPr>
      <dsp:spPr>
        <a:xfrm>
          <a:off x="3381122" y="2018666"/>
          <a:ext cx="2882931" cy="1729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August 11</a:t>
          </a:r>
          <a:r>
            <a:rPr lang="en-US" sz="3200" kern="1200" baseline="30000" dirty="0"/>
            <a:t>th</a:t>
          </a:r>
          <a:r>
            <a:rPr lang="en-US" sz="3200" kern="1200" dirty="0"/>
            <a:t> – Pre-Arrival and Welcome Week</a:t>
          </a:r>
        </a:p>
      </dsp:txBody>
      <dsp:txXfrm>
        <a:off x="3381122" y="2018666"/>
        <a:ext cx="2882931" cy="172975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1287DD-925E-4178-9A8E-867582F7C3E9}">
      <dsp:nvSpPr>
        <dsp:cNvPr id="0" name=""/>
        <dsp:cNvSpPr/>
      </dsp:nvSpPr>
      <dsp:spPr>
        <a:xfrm>
          <a:off x="0" y="168063"/>
          <a:ext cx="2807828" cy="16846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/>
            <a:t>July    28th</a:t>
          </a:r>
        </a:p>
      </dsp:txBody>
      <dsp:txXfrm>
        <a:off x="0" y="168063"/>
        <a:ext cx="2807828" cy="1684697"/>
      </dsp:txXfrm>
    </dsp:sp>
    <dsp:sp modelId="{23D7282E-B024-4074-AB7C-696D84E2DDBB}">
      <dsp:nvSpPr>
        <dsp:cNvPr id="0" name=""/>
        <dsp:cNvSpPr/>
      </dsp:nvSpPr>
      <dsp:spPr>
        <a:xfrm>
          <a:off x="3089331" y="168063"/>
          <a:ext cx="2807828" cy="16846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/>
            <a:t>August 18th</a:t>
          </a:r>
        </a:p>
      </dsp:txBody>
      <dsp:txXfrm>
        <a:off x="3089331" y="168063"/>
        <a:ext cx="2807828" cy="16846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99BBD7-EB39-49DE-A3B6-D597EDAD4240}">
      <dsp:nvSpPr>
        <dsp:cNvPr id="0" name=""/>
        <dsp:cNvSpPr/>
      </dsp:nvSpPr>
      <dsp:spPr>
        <a:xfrm>
          <a:off x="1758227" y="327241"/>
          <a:ext cx="4228968" cy="4228968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Financial Statement Form</a:t>
          </a:r>
        </a:p>
      </dsp:txBody>
      <dsp:txXfrm>
        <a:off x="3986994" y="1223380"/>
        <a:ext cx="1510345" cy="1258621"/>
      </dsp:txXfrm>
    </dsp:sp>
    <dsp:sp modelId="{8515D4D9-74EB-4185-94A4-E90E23CBCA8B}">
      <dsp:nvSpPr>
        <dsp:cNvPr id="0" name=""/>
        <dsp:cNvSpPr/>
      </dsp:nvSpPr>
      <dsp:spPr>
        <a:xfrm>
          <a:off x="1671131" y="478276"/>
          <a:ext cx="4228968" cy="4228968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Financial Support Document ($36,500) </a:t>
          </a:r>
        </a:p>
      </dsp:txBody>
      <dsp:txXfrm>
        <a:off x="2678028" y="3222071"/>
        <a:ext cx="2265518" cy="1107586"/>
      </dsp:txXfrm>
    </dsp:sp>
    <dsp:sp modelId="{80698222-3FB2-4830-A93C-AA288A2116C1}">
      <dsp:nvSpPr>
        <dsp:cNvPr id="0" name=""/>
        <dsp:cNvSpPr/>
      </dsp:nvSpPr>
      <dsp:spPr>
        <a:xfrm>
          <a:off x="1584034" y="327241"/>
          <a:ext cx="4228968" cy="4228968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Passport </a:t>
          </a:r>
        </a:p>
      </dsp:txBody>
      <dsp:txXfrm>
        <a:off x="2073890" y="1223380"/>
        <a:ext cx="1510345" cy="1258621"/>
      </dsp:txXfrm>
    </dsp:sp>
    <dsp:sp modelId="{72BF1C09-7232-48CC-9261-23F2AEEBFCD6}">
      <dsp:nvSpPr>
        <dsp:cNvPr id="0" name=""/>
        <dsp:cNvSpPr/>
      </dsp:nvSpPr>
      <dsp:spPr>
        <a:xfrm>
          <a:off x="1496783" y="65448"/>
          <a:ext cx="4752554" cy="4752554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9BA1F1-7F9A-4581-8D2B-4A770078DC10}">
      <dsp:nvSpPr>
        <dsp:cNvPr id="0" name=""/>
        <dsp:cNvSpPr/>
      </dsp:nvSpPr>
      <dsp:spPr>
        <a:xfrm>
          <a:off x="1409338" y="216215"/>
          <a:ext cx="4752554" cy="4752554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B61E39-FBB6-400C-B404-DD53BC20341D}">
      <dsp:nvSpPr>
        <dsp:cNvPr id="0" name=""/>
        <dsp:cNvSpPr/>
      </dsp:nvSpPr>
      <dsp:spPr>
        <a:xfrm>
          <a:off x="1321892" y="65448"/>
          <a:ext cx="4752554" cy="4752554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7C72E-0D77-4C40-8F73-F0A786D4819D}">
      <dsp:nvSpPr>
        <dsp:cNvPr id="0" name=""/>
        <dsp:cNvSpPr/>
      </dsp:nvSpPr>
      <dsp:spPr>
        <a:xfrm>
          <a:off x="0" y="61959"/>
          <a:ext cx="5497669" cy="873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Update account from your application portal</a:t>
          </a:r>
        </a:p>
      </dsp:txBody>
      <dsp:txXfrm>
        <a:off x="42663" y="104622"/>
        <a:ext cx="5412343" cy="788627"/>
      </dsp:txXfrm>
    </dsp:sp>
    <dsp:sp modelId="{49B60BD3-1E00-458C-A6A4-3317EAC856AF}">
      <dsp:nvSpPr>
        <dsp:cNvPr id="0" name=""/>
        <dsp:cNvSpPr/>
      </dsp:nvSpPr>
      <dsp:spPr>
        <a:xfrm>
          <a:off x="0" y="999272"/>
          <a:ext cx="5497669" cy="873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SSO for several platforms: MT Mail, Pipeline, </a:t>
          </a:r>
        </a:p>
      </dsp:txBody>
      <dsp:txXfrm>
        <a:off x="42663" y="1041935"/>
        <a:ext cx="5412343" cy="788627"/>
      </dsp:txXfrm>
    </dsp:sp>
    <dsp:sp modelId="{F8F410D7-E45C-4350-9A04-1154DA6440DF}">
      <dsp:nvSpPr>
        <dsp:cNvPr id="0" name=""/>
        <dsp:cNvSpPr/>
      </dsp:nvSpPr>
      <dsp:spPr>
        <a:xfrm>
          <a:off x="0" y="1936586"/>
          <a:ext cx="5497669" cy="873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Health Services, Housing, etc. </a:t>
          </a:r>
        </a:p>
      </dsp:txBody>
      <dsp:txXfrm>
        <a:off x="42663" y="1979249"/>
        <a:ext cx="5412343" cy="788627"/>
      </dsp:txXfrm>
    </dsp:sp>
    <dsp:sp modelId="{2C9A39A3-31D5-45AA-9A5B-F8A9398B35D4}">
      <dsp:nvSpPr>
        <dsp:cNvPr id="0" name=""/>
        <dsp:cNvSpPr/>
      </dsp:nvSpPr>
      <dsp:spPr>
        <a:xfrm>
          <a:off x="0" y="2873899"/>
          <a:ext cx="5497669" cy="873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Will only receive official correspondence through MT Mail  </a:t>
          </a:r>
        </a:p>
      </dsp:txBody>
      <dsp:txXfrm>
        <a:off x="42663" y="2916562"/>
        <a:ext cx="5412343" cy="7886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4B5106-729E-4284-923E-1CCD1909F543}">
      <dsp:nvSpPr>
        <dsp:cNvPr id="0" name=""/>
        <dsp:cNvSpPr/>
      </dsp:nvSpPr>
      <dsp:spPr>
        <a:xfrm>
          <a:off x="794221" y="960"/>
          <a:ext cx="2837819" cy="17026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Required for students to enroll </a:t>
          </a:r>
        </a:p>
      </dsp:txBody>
      <dsp:txXfrm>
        <a:off x="794221" y="960"/>
        <a:ext cx="2837819" cy="1702691"/>
      </dsp:txXfrm>
    </dsp:sp>
    <dsp:sp modelId="{9B744063-F335-49D9-8E2F-B82B32639415}">
      <dsp:nvSpPr>
        <dsp:cNvPr id="0" name=""/>
        <dsp:cNvSpPr/>
      </dsp:nvSpPr>
      <dsp:spPr>
        <a:xfrm>
          <a:off x="3915822" y="960"/>
          <a:ext cx="2837819" cy="17026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Virtual and In-person options</a:t>
          </a:r>
        </a:p>
      </dsp:txBody>
      <dsp:txXfrm>
        <a:off x="3915822" y="960"/>
        <a:ext cx="2837819" cy="1702691"/>
      </dsp:txXfrm>
    </dsp:sp>
    <dsp:sp modelId="{70F46B25-DC89-41DE-B7B5-53A2DFC5BB90}">
      <dsp:nvSpPr>
        <dsp:cNvPr id="0" name=""/>
        <dsp:cNvSpPr/>
      </dsp:nvSpPr>
      <dsp:spPr>
        <a:xfrm>
          <a:off x="794221" y="1987433"/>
          <a:ext cx="2837819" cy="17026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May be exempt with SAT or ACT scores </a:t>
          </a:r>
        </a:p>
      </dsp:txBody>
      <dsp:txXfrm>
        <a:off x="794221" y="1987433"/>
        <a:ext cx="2837819" cy="1702691"/>
      </dsp:txXfrm>
    </dsp:sp>
    <dsp:sp modelId="{61780DCE-8A6D-49E4-B7D8-463C2593782D}">
      <dsp:nvSpPr>
        <dsp:cNvPr id="0" name=""/>
        <dsp:cNvSpPr/>
      </dsp:nvSpPr>
      <dsp:spPr>
        <a:xfrm>
          <a:off x="3915822" y="1987433"/>
          <a:ext cx="2837819" cy="17026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Complete these EARLY </a:t>
          </a:r>
        </a:p>
      </dsp:txBody>
      <dsp:txXfrm>
        <a:off x="3915822" y="1987433"/>
        <a:ext cx="2837819" cy="170269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9B2376-FCFF-4FB5-86AB-91E807AD2EB1}">
      <dsp:nvSpPr>
        <dsp:cNvPr id="0" name=""/>
        <dsp:cNvSpPr/>
      </dsp:nvSpPr>
      <dsp:spPr>
        <a:xfrm>
          <a:off x="0" y="0"/>
          <a:ext cx="9218858" cy="6649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Contact University Studies: </a:t>
          </a:r>
          <a:r>
            <a:rPr lang="en-US" sz="2800" kern="1200">
              <a:hlinkClick xmlns:r="http://schemas.openxmlformats.org/officeDocument/2006/relationships" r:id="rId1"/>
            </a:rPr>
            <a:t>University.studies@mtsu.edu</a:t>
          </a:r>
          <a:r>
            <a:rPr lang="en-US" sz="2800" kern="1200"/>
            <a:t> </a:t>
          </a:r>
        </a:p>
      </dsp:txBody>
      <dsp:txXfrm>
        <a:off x="19476" y="19476"/>
        <a:ext cx="8423524" cy="625999"/>
      </dsp:txXfrm>
    </dsp:sp>
    <dsp:sp modelId="{EC26C0D0-F1D5-47E5-8954-D1A477030E0F}">
      <dsp:nvSpPr>
        <dsp:cNvPr id="0" name=""/>
        <dsp:cNvSpPr/>
      </dsp:nvSpPr>
      <dsp:spPr>
        <a:xfrm>
          <a:off x="688421" y="757306"/>
          <a:ext cx="9218858" cy="6649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Student sent checklist and link to English Survey </a:t>
          </a:r>
        </a:p>
      </dsp:txBody>
      <dsp:txXfrm>
        <a:off x="707897" y="776782"/>
        <a:ext cx="8059267" cy="625999"/>
      </dsp:txXfrm>
    </dsp:sp>
    <dsp:sp modelId="{A5197B6F-864B-4935-9871-EAE1ECF46976}">
      <dsp:nvSpPr>
        <dsp:cNvPr id="0" name=""/>
        <dsp:cNvSpPr/>
      </dsp:nvSpPr>
      <dsp:spPr>
        <a:xfrm>
          <a:off x="1376842" y="1514612"/>
          <a:ext cx="9218858" cy="6649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Once checklist complete, voucher is sent to students </a:t>
          </a:r>
        </a:p>
      </dsp:txBody>
      <dsp:txXfrm>
        <a:off x="1396318" y="1534088"/>
        <a:ext cx="8059267" cy="625999"/>
      </dsp:txXfrm>
    </dsp:sp>
    <dsp:sp modelId="{77067CCF-5F79-4E62-9B51-A9C37706115A}">
      <dsp:nvSpPr>
        <dsp:cNvPr id="0" name=""/>
        <dsp:cNvSpPr/>
      </dsp:nvSpPr>
      <dsp:spPr>
        <a:xfrm>
          <a:off x="2065263" y="2271918"/>
          <a:ext cx="9218858" cy="6649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Must pay test fee to Accuplacer ($28) and MTSU ($25)</a:t>
          </a:r>
        </a:p>
      </dsp:txBody>
      <dsp:txXfrm>
        <a:off x="2084739" y="2291394"/>
        <a:ext cx="8059267" cy="625999"/>
      </dsp:txXfrm>
    </dsp:sp>
    <dsp:sp modelId="{F0B7CF1D-0BDB-41D5-8E4D-396515A50789}">
      <dsp:nvSpPr>
        <dsp:cNvPr id="0" name=""/>
        <dsp:cNvSpPr/>
      </dsp:nvSpPr>
      <dsp:spPr>
        <a:xfrm>
          <a:off x="2753685" y="3029224"/>
          <a:ext cx="9218858" cy="6649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University Studies sends results </a:t>
          </a:r>
        </a:p>
      </dsp:txBody>
      <dsp:txXfrm>
        <a:off x="2773161" y="3048700"/>
        <a:ext cx="8059267" cy="625999"/>
      </dsp:txXfrm>
    </dsp:sp>
    <dsp:sp modelId="{F574422A-2618-4FFF-AB64-4AF56E16975A}">
      <dsp:nvSpPr>
        <dsp:cNvPr id="0" name=""/>
        <dsp:cNvSpPr/>
      </dsp:nvSpPr>
      <dsp:spPr>
        <a:xfrm>
          <a:off x="8786640" y="485784"/>
          <a:ext cx="432218" cy="43221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8883889" y="485784"/>
        <a:ext cx="237720" cy="325244"/>
      </dsp:txXfrm>
    </dsp:sp>
    <dsp:sp modelId="{FEC87EFF-07FA-4E9B-A3CF-2D7BFA11A710}">
      <dsp:nvSpPr>
        <dsp:cNvPr id="0" name=""/>
        <dsp:cNvSpPr/>
      </dsp:nvSpPr>
      <dsp:spPr>
        <a:xfrm>
          <a:off x="9475061" y="1243090"/>
          <a:ext cx="432218" cy="43221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9572310" y="1243090"/>
        <a:ext cx="237720" cy="325244"/>
      </dsp:txXfrm>
    </dsp:sp>
    <dsp:sp modelId="{44E9C9A4-0745-432F-93A0-63615AEB1B34}">
      <dsp:nvSpPr>
        <dsp:cNvPr id="0" name=""/>
        <dsp:cNvSpPr/>
      </dsp:nvSpPr>
      <dsp:spPr>
        <a:xfrm>
          <a:off x="10163482" y="1989313"/>
          <a:ext cx="432218" cy="43221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10260731" y="1989313"/>
        <a:ext cx="237720" cy="325244"/>
      </dsp:txXfrm>
    </dsp:sp>
    <dsp:sp modelId="{C410A440-5224-42EF-9C68-9F3DD92783DB}">
      <dsp:nvSpPr>
        <dsp:cNvPr id="0" name=""/>
        <dsp:cNvSpPr/>
      </dsp:nvSpPr>
      <dsp:spPr>
        <a:xfrm>
          <a:off x="10851904" y="2754008"/>
          <a:ext cx="432218" cy="43221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10949153" y="2754008"/>
        <a:ext cx="237720" cy="3252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30C9F-5CDC-4333-BB21-E956DB06DA4F}">
      <dsp:nvSpPr>
        <dsp:cNvPr id="0" name=""/>
        <dsp:cNvSpPr/>
      </dsp:nvSpPr>
      <dsp:spPr>
        <a:xfrm>
          <a:off x="0" y="20839"/>
          <a:ext cx="5177291" cy="994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Must have Varicella and MMR immunizations to register full time</a:t>
          </a:r>
        </a:p>
      </dsp:txBody>
      <dsp:txXfrm>
        <a:off x="48547" y="69386"/>
        <a:ext cx="5080197" cy="897406"/>
      </dsp:txXfrm>
    </dsp:sp>
    <dsp:sp modelId="{C6D27023-72C0-4C3D-A63B-0F1F72DC4DBE}">
      <dsp:nvSpPr>
        <dsp:cNvPr id="0" name=""/>
        <dsp:cNvSpPr/>
      </dsp:nvSpPr>
      <dsp:spPr>
        <a:xfrm>
          <a:off x="0" y="1087339"/>
          <a:ext cx="5177291" cy="994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Must have Meningitis immunization to live on campus</a:t>
          </a:r>
        </a:p>
      </dsp:txBody>
      <dsp:txXfrm>
        <a:off x="48547" y="1135886"/>
        <a:ext cx="5080197" cy="897406"/>
      </dsp:txXfrm>
    </dsp:sp>
    <dsp:sp modelId="{D86F272E-AE3B-4B2E-9241-78EF17F2F7E0}">
      <dsp:nvSpPr>
        <dsp:cNvPr id="0" name=""/>
        <dsp:cNvSpPr/>
      </dsp:nvSpPr>
      <dsp:spPr>
        <a:xfrm>
          <a:off x="0" y="2153839"/>
          <a:ext cx="5177291" cy="994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Can submit documentation to Health Services</a:t>
          </a:r>
        </a:p>
      </dsp:txBody>
      <dsp:txXfrm>
        <a:off x="48547" y="2202386"/>
        <a:ext cx="5080197" cy="897406"/>
      </dsp:txXfrm>
    </dsp:sp>
    <dsp:sp modelId="{CE683768-D494-49CA-9559-0DC28CCF48BD}">
      <dsp:nvSpPr>
        <dsp:cNvPr id="0" name=""/>
        <dsp:cNvSpPr/>
      </dsp:nvSpPr>
      <dsp:spPr>
        <a:xfrm>
          <a:off x="0" y="3220339"/>
          <a:ext cx="5177291" cy="994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Can receive immunizations upon arrival</a:t>
          </a:r>
        </a:p>
      </dsp:txBody>
      <dsp:txXfrm>
        <a:off x="48547" y="3268886"/>
        <a:ext cx="5080197" cy="8974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CF54FE-7D42-4F29-9065-A7ADEBB94E1A}">
      <dsp:nvSpPr>
        <dsp:cNvPr id="0" name=""/>
        <dsp:cNvSpPr/>
      </dsp:nvSpPr>
      <dsp:spPr>
        <a:xfrm>
          <a:off x="840399" y="1640"/>
          <a:ext cx="1926585" cy="1155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Register on Pipeline</a:t>
          </a:r>
        </a:p>
      </dsp:txBody>
      <dsp:txXfrm>
        <a:off x="840399" y="1640"/>
        <a:ext cx="1926585" cy="1155951"/>
      </dsp:txXfrm>
    </dsp:sp>
    <dsp:sp modelId="{916030AA-595E-4FDF-89C4-BDBBF7F24F03}">
      <dsp:nvSpPr>
        <dsp:cNvPr id="0" name=""/>
        <dsp:cNvSpPr/>
      </dsp:nvSpPr>
      <dsp:spPr>
        <a:xfrm>
          <a:off x="2959643" y="1640"/>
          <a:ext cx="1926585" cy="1155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Online Modules </a:t>
          </a:r>
        </a:p>
      </dsp:txBody>
      <dsp:txXfrm>
        <a:off x="2959643" y="1640"/>
        <a:ext cx="1926585" cy="1155951"/>
      </dsp:txXfrm>
    </dsp:sp>
    <dsp:sp modelId="{5049FA89-6FB1-40A8-A53B-8D7BF97170BB}">
      <dsp:nvSpPr>
        <dsp:cNvPr id="0" name=""/>
        <dsp:cNvSpPr/>
      </dsp:nvSpPr>
      <dsp:spPr>
        <a:xfrm>
          <a:off x="840399" y="1350250"/>
          <a:ext cx="1926585" cy="1155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Meet with Advisor </a:t>
          </a:r>
        </a:p>
      </dsp:txBody>
      <dsp:txXfrm>
        <a:off x="840399" y="1350250"/>
        <a:ext cx="1926585" cy="1155951"/>
      </dsp:txXfrm>
    </dsp:sp>
    <dsp:sp modelId="{779C1554-413F-4691-83DF-24DA8B34D01B}">
      <dsp:nvSpPr>
        <dsp:cNvPr id="0" name=""/>
        <dsp:cNvSpPr/>
      </dsp:nvSpPr>
      <dsp:spPr>
        <a:xfrm>
          <a:off x="2959643" y="1350250"/>
          <a:ext cx="1926585" cy="1155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Register for Courses </a:t>
          </a:r>
        </a:p>
      </dsp:txBody>
      <dsp:txXfrm>
        <a:off x="2959643" y="1350250"/>
        <a:ext cx="1926585" cy="115595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89A67C-CC2D-4164-B60E-7A707E716672}">
      <dsp:nvSpPr>
        <dsp:cNvPr id="0" name=""/>
        <dsp:cNvSpPr/>
      </dsp:nvSpPr>
      <dsp:spPr>
        <a:xfrm>
          <a:off x="1106" y="17080"/>
          <a:ext cx="4316945" cy="2590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July 15</a:t>
          </a:r>
          <a:r>
            <a:rPr lang="en-US" sz="4000" kern="1200" baseline="30000"/>
            <a:t>th</a:t>
          </a:r>
          <a:endParaRPr lang="en-US" sz="4000" kern="1200"/>
        </a:p>
      </dsp:txBody>
      <dsp:txXfrm>
        <a:off x="1106" y="17080"/>
        <a:ext cx="4316945" cy="2590167"/>
      </dsp:txXfrm>
    </dsp:sp>
    <dsp:sp modelId="{02CAAE7A-4958-41BD-9BC5-D24FFC4F3767}">
      <dsp:nvSpPr>
        <dsp:cNvPr id="0" name=""/>
        <dsp:cNvSpPr/>
      </dsp:nvSpPr>
      <dsp:spPr>
        <a:xfrm>
          <a:off x="4749747" y="17080"/>
          <a:ext cx="4316945" cy="2590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August 4th</a:t>
          </a:r>
        </a:p>
      </dsp:txBody>
      <dsp:txXfrm>
        <a:off x="4749747" y="17080"/>
        <a:ext cx="4316945" cy="25901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B39698-DC4F-4FDA-BB97-8F1F5ACF30F4}">
      <dsp:nvSpPr>
        <dsp:cNvPr id="0" name=""/>
        <dsp:cNvSpPr/>
      </dsp:nvSpPr>
      <dsp:spPr>
        <a:xfrm>
          <a:off x="0" y="659119"/>
          <a:ext cx="5614738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Not required to live on campus</a:t>
          </a:r>
        </a:p>
      </dsp:txBody>
      <dsp:txXfrm>
        <a:off x="25759" y="684878"/>
        <a:ext cx="5563220" cy="476152"/>
      </dsp:txXfrm>
    </dsp:sp>
    <dsp:sp modelId="{5588C99E-8194-41E4-BD16-967125402FD3}">
      <dsp:nvSpPr>
        <dsp:cNvPr id="0" name=""/>
        <dsp:cNvSpPr/>
      </dsp:nvSpPr>
      <dsp:spPr>
        <a:xfrm>
          <a:off x="0" y="1250149"/>
          <a:ext cx="5614738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Separate application to live on campus</a:t>
          </a:r>
        </a:p>
      </dsp:txBody>
      <dsp:txXfrm>
        <a:off x="25759" y="1275908"/>
        <a:ext cx="5563220" cy="476152"/>
      </dsp:txXfrm>
    </dsp:sp>
    <dsp:sp modelId="{E2673DBB-904F-4989-B647-6DA6D0C89B0E}">
      <dsp:nvSpPr>
        <dsp:cNvPr id="0" name=""/>
        <dsp:cNvSpPr/>
      </dsp:nvSpPr>
      <dsp:spPr>
        <a:xfrm>
          <a:off x="0" y="1841179"/>
          <a:ext cx="5614738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Off campus options available, many very close</a:t>
          </a:r>
        </a:p>
      </dsp:txBody>
      <dsp:txXfrm>
        <a:off x="25759" y="1866938"/>
        <a:ext cx="5563220" cy="476152"/>
      </dsp:txXfrm>
    </dsp:sp>
    <dsp:sp modelId="{CA1A157F-EE01-412C-B0AF-CBBD9FB2289C}">
      <dsp:nvSpPr>
        <dsp:cNvPr id="0" name=""/>
        <dsp:cNvSpPr/>
      </dsp:nvSpPr>
      <dsp:spPr>
        <a:xfrm>
          <a:off x="0" y="2432209"/>
          <a:ext cx="5614738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We cannot get you housing</a:t>
          </a:r>
        </a:p>
      </dsp:txBody>
      <dsp:txXfrm>
        <a:off x="25759" y="2457968"/>
        <a:ext cx="5563220" cy="476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7T01:32:49.98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52 133 24575,'92'2'0,"100"-5"0,-168-1 0,0-2 0,0 0 0,0-2 0,-1 0 0,25-14 0,-23 11 0,-4 1 0,-18 7 0,1 1 0,-1 0 0,1 1 0,-1-1 0,1 1 0,0-1 0,0 1 0,-1 0 0,1 1 0,0-1 0,0 1 0,0-1 0,0 1 0,0 0 0,0 1 0,5 0 0,20 5-223,-25-6 87,1 0 0,-1 1-1,0 0 1,1 0 0,-1 0-1,0 0 1,0 0 0,0 1 0,0 0-1,0 0 1,0 0 0,0 0-1,-1 1 1,1 0 0,-1-1-1,0 1 1,0 0 0,0 1 0,5 5-1,0 9-400,-2 1 0,0-1 0,0 1 0,-2 1 0,0-1 0,-2 0 0,1 38 0,4 14-1065,-6-47 531,-8-34 27,-10-45 1335,16 48-150,-9-36 896,-7-63-1,16 95-828,0 1 0,1-1-1,0 1 1,0-1 0,1 1 0,1 0-1,0-1 1,0 1 0,1 0-1,0 0 1,1 0 0,6-11 0,-10 20-171,0 1 1,0 0 0,0-1 0,1 1 0,-1-1 0,0 1-1,0-1 1,1 1 0,-1 0 0,0-1 0,1 1 0,-1-1-1,0 1 1,1 0 0,-1-1 0,0 1 0,1 0-1,-1 0 1,1-1 0,-1 1 0,1 0 0,-1 0 0,1 0-1,-1 0 1,1-1 0,-1 1 0,1 0 0,-1 0 0,1 0-1,-1 0 1,1 0 0,-1 0 0,1 0 0,-1 0 0,1 1-1,10 16 958,1 34 403,-12-47-1220,47 177 1621,-28-115-1774,-18-63-25,0 0 0,-1 0 0,0 0 0,0 0 0,0 0 0,0 0 0,0 0 0,-1 0 0,1 0 0,-1 0 0,0 0 0,1 0 0,-2-1 0,1 1 0,0 0 0,0 0 0,-1-1 0,0 1 0,1-1 0,-1 1 0,0-1 0,0 0 0,0 0 0,-1 0 0,1 0 0,0 0 0,-1 0 0,1 0 0,-1-1 0,0 1 0,0-1 0,-3 1 0,-13 6 0,0 0 0,0-2 0,-35 7 0,36-9 0,-181 26 0,43-10 0,123-14 0,-1-2 0,1-1 0,-1-2 0,1-1 0,0-2 0,-37-6 0,62 7-273,1-1 0,-1 0 0,1-1 0,-14-6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7T01:32:57.60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202 1 24575,'0'38'0,"0"40"0,10 88 0,-9-162 0,-1 0 0,1-1 0,-1 1 0,0-1 0,0 1 0,0 0 0,0-1 0,-1 1 0,0-1 0,1 1 0,-1-1 0,-1 1 0,1-1 0,0 0 0,-1 1 0,0-1 0,1 0 0,-1 0 0,-1 0 0,1 0 0,0-1 0,-1 1 0,1 0 0,-1-1 0,0 0 0,0 0 0,0 0 0,0 0 0,0 0 0,0 0 0,0-1 0,-1 0 0,1 1 0,-6 0 0,3-1 0,0 0 0,0 0 0,0-1 0,0 1 0,0-1 0,0-1 0,0 1 0,0-1 0,0 0 0,0-1 0,0 1 0,0-1 0,0 0 0,0-1 0,1 1 0,-1-1 0,1 0 0,0-1 0,-8-6 0,13 10 0,0 0 0,0-1 0,-1 1 0,1 0 0,0-1 0,-1 1 0,1 0 0,0-1 0,-1 1 0,1 0 0,0-1 0,-1 1 0,1 0 0,0 0 0,-1 0 0,1-1 0,-1 1 0,1 0 0,-1 0 0,1 0 0,0 0 0,-1 0 0,1 0 0,-1 0 0,1 0 0,-1 0 0,1 0 0,-1 0 0,1 0 0,0 0 0,-1 0 0,1 0 0,-1 1 0,1-1 0,-1 0 0,1 0 0,0 0 0,-1 1 0,1-1 0,0 0 0,-1 0 0,1 1 0,0-1 0,-1 1 0,-6 27 0,10 42 0,-3-66 0,1 12 0,10 71 0,-10-80 0,1 0 0,-1 0 0,2 0 0,-1-1 0,1 1 0,0-1 0,0 1 0,1-1 0,6 9 0,-8-13 0,1 0 0,-1 0 0,1 0 0,-1-1 0,1 1 0,0-1 0,0 0 0,-1 0 0,1 0 0,0 0 0,0 0 0,0 0 0,0-1 0,0 0 0,1 1 0,-1-1 0,0 0 0,0-1 0,0 1 0,6-2 0,8-1 0,0-2 0,25-9 0,-27 9 0,54-22 0,-41 15 0,1 2 0,-1 0 0,2 2 0,39-6 0,195 6 0,-41 3 0,76-11 0,-215 15 0,134 17 0,-105-5 0,126-5 0,-187-6 0,-28 0 0,0-1 0,-1-1 0,1-1 0,0-1 0,-1-1 0,0-1 0,24-10 0,-35 11 0,-1 0 0,-1-1 0,1 0 0,-1 0 0,0-1 0,0-1 0,-1 1 0,0-2 0,0 1 0,-1-1 0,0 0 0,-1-1 0,0 0 0,0 0 0,8-19 0,-10 17 0,0 0 0,0 0 0,-1 0 0,-1-1 0,0 1 0,-1-1 0,0 0 0,-1 0 0,-1-19 0,0 27 0,-1 0 0,0 0 0,0 1 0,0-1 0,-1 0 0,0 1 0,0-1 0,0 1 0,0-1 0,-1 1 0,1 0 0,-1 0 0,0 0 0,0 0 0,-1 1 0,1-1 0,-1 1 0,0 0 0,0 0 0,0 0 0,0 1 0,0-1 0,-1 1 0,1 0 0,-1 0 0,1 1 0,-8-2 0,-13-2 0,-1 1 0,0 1 0,0 2 0,0 0 0,0 2 0,-30 5 0,-39-1 0,-1636-5-1365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7T01:33:08.47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823 57 24575,'0'38'0,"2"-18"0,-2-1 0,0 0 0,-2 1 0,0-1 0,-6 25 0,6-39 0,1-1 0,-1 0 0,0 1 0,0-1 0,0 0 0,0 0 0,-1 0 0,0-1 0,1 1 0,-2-1 0,1 1 0,0-1 0,-1 0 0,1 0 0,-1-1 0,0 1 0,0-1 0,0 1 0,0-1 0,0-1 0,0 1 0,-1 0 0,1-1 0,0 0 0,-1 0 0,0-1 0,-7 1 0,-218-1 0,96-4 0,97 5 0,13 0 0,0-1 0,0-1 0,0 0 0,-36-9 0,54 9 0,1-1 0,0 1 0,0-1 0,1 0 0,-1 0 0,0-1 0,1 1 0,-1-1 0,1 0 0,0-1 0,0 1 0,0-1 0,0 1 0,1-1 0,-1 0 0,1 0 0,0-1 0,0 1 0,1-1 0,-1 1 0,1-1 0,0 0 0,0 0 0,1 0 0,-1 0 0,0-7 0,-3-14 0,-2 0 0,0 1 0,-2-1 0,-17-35 0,21 38 0,6 22 0,-1 1 0,0 0 0,0-1 0,1 1 0,-1-1 0,0 1 0,1-1 0,-1 1 0,0 0 0,1-1 0,-1 1 0,1 0 0,-1 0 0,0-1 0,1 1 0,-1 0 0,1 0 0,-1-1 0,1 1 0,-1 0 0,1 0 0,-1 0 0,1 0 0,-1 0 0,1 0 0,0 0 0,47 10 0,-22-2 0,30-1 0,0-3 0,0-2 0,92-9 0,-123 0 120,-24 7-165,-1 0 0,1-1 0,-1 1 0,1-1 0,0 1 0,-1 0 0,1-1 0,-1 1 0,1-1 0,-1 1 0,1-1 0,-1 0 0,0 1 0,1-1 0,-1 0 0,0 1 0,1-1 0,-1 0 0,0 1 0,0-1 0,1 0 0,-1 1 0,0-1 0,0 0 0,0 1 0,0-1 0,0 0 0,0 0 0,0 1 0,0-1 0,-1 0 0,1-1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7T01:33:19.83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5 24575,'0'-5'0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12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9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17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79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40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5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77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1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8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1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085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5E022-4998-0446-BAD2-4FC75E64D369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73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ustomXml" Target="../ink/ink3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5.png"/><Relationship Id="rId2" Type="http://schemas.openxmlformats.org/officeDocument/2006/relationships/image" Target="../media/image2.jp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customXml" Target="../ink/ink2.xml"/><Relationship Id="rId5" Type="http://schemas.openxmlformats.org/officeDocument/2006/relationships/diagramQuickStyle" Target="../diagrams/quickStyle3.xml"/><Relationship Id="rId15" Type="http://schemas.openxmlformats.org/officeDocument/2006/relationships/customXml" Target="../ink/ink4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3.xml"/><Relationship Id="rId9" Type="http://schemas.openxmlformats.org/officeDocument/2006/relationships/customXml" Target="../ink/ink1.xml"/><Relationship Id="rId1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hyperlink" Target="mailto:Orientatoin@mtsu.edu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7405" y="2079190"/>
            <a:ext cx="9499714" cy="1349810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 b="1" dirty="0">
                <a:solidFill>
                  <a:srgbClr val="00275D"/>
                </a:solidFill>
                <a:latin typeface="Avenir Heavy" charset="0"/>
                <a:ea typeface="Avenir Heavy" charset="0"/>
                <a:cs typeface="Avenir Heavy" charset="0"/>
              </a:rPr>
              <a:t>Next Steps:</a:t>
            </a:r>
            <a:br>
              <a:rPr lang="en-US" sz="4800" b="1" dirty="0">
                <a:solidFill>
                  <a:srgbClr val="00275D"/>
                </a:solidFill>
                <a:latin typeface="Avenir Heavy" charset="0"/>
                <a:ea typeface="Avenir Heavy" charset="0"/>
                <a:cs typeface="Avenir Heavy" charset="0"/>
              </a:rPr>
            </a:br>
            <a:r>
              <a:rPr lang="en-US" sz="4800" b="1" dirty="0">
                <a:solidFill>
                  <a:srgbClr val="00275D"/>
                </a:solidFill>
                <a:latin typeface="Avenir Heavy" charset="0"/>
                <a:ea typeface="Avenir Heavy" charset="0"/>
                <a:cs typeface="Avenir Heavy" charset="0"/>
              </a:rPr>
              <a:t>Undergraduate 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77405" y="3641210"/>
            <a:ext cx="9707104" cy="1647226"/>
          </a:xfrm>
        </p:spPr>
        <p:txBody>
          <a:bodyPr>
            <a:normAutofit/>
          </a:bodyPr>
          <a:lstStyle/>
          <a:p>
            <a:pPr algn="l"/>
            <a:r>
              <a:rPr lang="en-US" sz="2000" dirty="0">
                <a:solidFill>
                  <a:srgbClr val="00275D"/>
                </a:solidFill>
                <a:latin typeface="Avenir Medium" charset="0"/>
                <a:ea typeface="Avenir Medium" charset="0"/>
                <a:cs typeface="Avenir Medium" charset="0"/>
              </a:rPr>
              <a:t>International Affairs </a:t>
            </a:r>
          </a:p>
          <a:p>
            <a:pPr algn="l"/>
            <a:r>
              <a:rPr lang="en-US" sz="2000" dirty="0">
                <a:solidFill>
                  <a:srgbClr val="00275D"/>
                </a:solidFill>
                <a:latin typeface="Avenir Medium" charset="0"/>
                <a:ea typeface="Avenir Medium" charset="0"/>
                <a:cs typeface="Avenir Medium" charset="0"/>
              </a:rPr>
              <a:t>July 7, 2026</a:t>
            </a:r>
          </a:p>
          <a:p>
            <a:pPr algn="l"/>
            <a:r>
              <a:rPr lang="en-US" sz="2000" dirty="0">
                <a:solidFill>
                  <a:srgbClr val="00275D"/>
                </a:solidFill>
                <a:latin typeface="Avenir Medium" charset="0"/>
                <a:ea typeface="Avenir Medium" charset="0"/>
                <a:cs typeface="Avenir Medium" charset="0"/>
              </a:rPr>
              <a:t>Fall 2026 Semester</a:t>
            </a:r>
          </a:p>
        </p:txBody>
      </p:sp>
    </p:spTree>
    <p:extLst>
      <p:ext uri="{BB962C8B-B14F-4D97-AF65-F5344CB8AC3E}">
        <p14:creationId xmlns:p14="http://schemas.microsoft.com/office/powerpoint/2010/main" val="2065185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81FB6-7A30-541B-D0E6-82D7A9F32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65B5F13-8D85-8B50-5599-664A279E628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5D0764-7605-0636-95CE-CDB3F555B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Housing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EF6A080-5FB5-FCCA-903C-341EA787AF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6893457"/>
              </p:ext>
            </p:extLst>
          </p:nvPr>
        </p:nvGraphicFramePr>
        <p:xfrm>
          <a:off x="0" y="1790446"/>
          <a:ext cx="5614738" cy="3618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100" name="Picture 4" descr="house 7 exterior">
            <a:extLst>
              <a:ext uri="{FF2B5EF4-FFF2-40B4-BE49-F238E27FC236}">
                <a16:creationId xmlns:a16="http://schemas.microsoft.com/office/drawing/2014/main" id="{23B3E167-ECC4-7D21-5A52-D658E4BA3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772" y="1819274"/>
            <a:ext cx="5428499" cy="361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899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D4587-7FF6-0DA1-8EE7-29BEC630A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824D9E7-2E8F-D4F7-0C8B-33C9775B47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CDDF8B-7BDE-B7F5-33B9-3329FCA03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Bill Pay - Timeline 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5BC1EB5-03C2-2F86-2F6F-310FD33DB9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1086956"/>
              </p:ext>
            </p:extLst>
          </p:nvPr>
        </p:nvGraphicFramePr>
        <p:xfrm>
          <a:off x="723900" y="1673352"/>
          <a:ext cx="10744200" cy="384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B6C8B72-16C5-A089-58D9-643BAB838168}"/>
              </a:ext>
            </a:extLst>
          </p:cNvPr>
          <p:cNvSpPr txBox="1"/>
          <p:nvPr/>
        </p:nvSpPr>
        <p:spPr>
          <a:xfrm>
            <a:off x="2752344" y="6019537"/>
            <a:ext cx="7580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00275D"/>
                </a:solidFill>
              </a:rPr>
              <a:t>* Courses are marked for deletion if payment is not made but are not deleted!</a:t>
            </a:r>
          </a:p>
        </p:txBody>
      </p:sp>
    </p:spTree>
    <p:extLst>
      <p:ext uri="{BB962C8B-B14F-4D97-AF65-F5344CB8AC3E}">
        <p14:creationId xmlns:p14="http://schemas.microsoft.com/office/powerpoint/2010/main" val="4225509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1D113-2D33-EF13-DB4B-F3CD92D22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6E08FF6-77DC-1D5C-4B59-710229AAAB8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B2840D-49DA-EFA3-DF43-DB447459C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Bill Pay - Resources 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FBA820F-08E8-0DCC-9498-04A93F0FED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4487692"/>
              </p:ext>
            </p:extLst>
          </p:nvPr>
        </p:nvGraphicFramePr>
        <p:xfrm>
          <a:off x="1527941" y="1904433"/>
          <a:ext cx="8165145" cy="3511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77302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A28A8-A074-6652-5AB4-C34BF3EF4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ED7452F-BB01-7AC8-FD1E-F5F2EC6824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5F8356-402B-8A70-6104-7DE088A1B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International Payments 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C62EBD-F487-CE91-4D41-42410C2876E7}"/>
              </a:ext>
            </a:extLst>
          </p:cNvPr>
          <p:cNvSpPr txBox="1"/>
          <p:nvPr/>
        </p:nvSpPr>
        <p:spPr>
          <a:xfrm>
            <a:off x="692912" y="2080613"/>
            <a:ext cx="73050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75D"/>
                </a:solidFill>
              </a:rPr>
              <a:t>Flywire</a:t>
            </a:r>
            <a:r>
              <a:rPr lang="en-US" sz="2400" dirty="0">
                <a:solidFill>
                  <a:srgbClr val="00275D"/>
                </a:solidFill>
              </a:rPr>
              <a:t> and </a:t>
            </a:r>
            <a:r>
              <a:rPr lang="en-US" sz="2400" b="1" dirty="0" err="1">
                <a:solidFill>
                  <a:srgbClr val="00275D"/>
                </a:solidFill>
              </a:rPr>
              <a:t>PayMyTuition</a:t>
            </a:r>
            <a:endParaRPr lang="en-US" sz="2400" b="1" dirty="0">
              <a:solidFill>
                <a:srgbClr val="00275D"/>
              </a:solidFill>
            </a:endParaRPr>
          </a:p>
          <a:p>
            <a:endParaRPr lang="en-US" sz="2400" dirty="0">
              <a:solidFill>
                <a:srgbClr val="00275D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75D"/>
                </a:solidFill>
              </a:rPr>
              <a:t>Instructions on the Bursar’s Office page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275D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75D"/>
                </a:solidFill>
              </a:rPr>
              <a:t>Multi Language Customer Support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275D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75D"/>
                </a:solidFill>
              </a:rPr>
              <a:t>Can be done from home </a:t>
            </a:r>
          </a:p>
        </p:txBody>
      </p:sp>
      <p:pic>
        <p:nvPicPr>
          <p:cNvPr id="6" name="Picture 5" descr="Fee Payment / Confirmation Instructions – Billing and Payment">
            <a:extLst>
              <a:ext uri="{FF2B5EF4-FFF2-40B4-BE49-F238E27FC236}">
                <a16:creationId xmlns:a16="http://schemas.microsoft.com/office/drawing/2014/main" id="{461C4BBB-E5A0-0A95-5843-3BC98C5EE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6981" y="2282964"/>
            <a:ext cx="4022770" cy="267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35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A2137-1085-AD4A-CB9B-5AA0C3F55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F9A1146-AB48-FBFE-9B7F-FEDAC2C073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361416-3430-F6D2-AD50-3FA1E5E0E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International Check-In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935841F-A78D-433E-202C-41EB04458023}"/>
              </a:ext>
            </a:extLst>
          </p:cNvPr>
          <p:cNvGraphicFramePr/>
          <p:nvPr/>
        </p:nvGraphicFramePr>
        <p:xfrm>
          <a:off x="1515984" y="2108332"/>
          <a:ext cx="8170326" cy="2622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A01918E-A913-3BE2-8D23-102E3A8B6253}"/>
              </a:ext>
            </a:extLst>
          </p:cNvPr>
          <p:cNvSpPr txBox="1"/>
          <p:nvPr/>
        </p:nvSpPr>
        <p:spPr>
          <a:xfrm>
            <a:off x="3715278" y="6008281"/>
            <a:ext cx="5971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275D"/>
                </a:solidFill>
              </a:rPr>
              <a:t>*These can be sent to International@mtsu.edu</a:t>
            </a:r>
          </a:p>
        </p:txBody>
      </p:sp>
    </p:spTree>
    <p:extLst>
      <p:ext uri="{BB962C8B-B14F-4D97-AF65-F5344CB8AC3E}">
        <p14:creationId xmlns:p14="http://schemas.microsoft.com/office/powerpoint/2010/main" val="3346811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9F042-2D8B-3AA6-2486-21A791AEA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822A394-B29A-8D46-36C4-4A7EA57A7F6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C61E86-50F7-B6CB-23A0-41D7CF0F4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Upcoming Webinars 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0FC5919-9979-4319-ABB2-E0C11CC1FC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8766300"/>
              </p:ext>
            </p:extLst>
          </p:nvPr>
        </p:nvGraphicFramePr>
        <p:xfrm>
          <a:off x="2859024" y="1956816"/>
          <a:ext cx="6473952" cy="3749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48009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31577-9984-AAFF-340B-61C54ED52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137BFD9-C612-4833-87A7-CD3E58D654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09CC4E-7B58-B1D0-A0D9-C87534623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International Orientation 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E546A97-2472-1D08-994B-DC67B49068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1688728"/>
              </p:ext>
            </p:extLst>
          </p:nvPr>
        </p:nvGraphicFramePr>
        <p:xfrm>
          <a:off x="2652207" y="2418588"/>
          <a:ext cx="5897880" cy="2020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10899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7909F-DCC9-612C-4685-D8308087F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1A09EB5-B14D-300C-BE4D-6AA53B1E01E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1A9450-7832-C382-3702-7C6181E68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Questions?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F17F3ED-527A-85CC-9D92-CF1B3A0E34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729"/>
          <a:stretch/>
        </p:blipFill>
        <p:spPr>
          <a:xfrm>
            <a:off x="1256977" y="1980266"/>
            <a:ext cx="9678046" cy="289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39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Black" charset="0"/>
                <a:cs typeface="Avenir Black" charset="0"/>
              </a:rPr>
              <a:t>Next Steps 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Overview 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F01CC38-B7E5-4E5B-5691-738DF18F49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7763364"/>
              </p:ext>
            </p:extLst>
          </p:nvPr>
        </p:nvGraphicFramePr>
        <p:xfrm>
          <a:off x="244402" y="1424076"/>
          <a:ext cx="11706805" cy="5040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83790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51E0F-1E76-C029-2B7B-F7CA64C78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E700F2E-7D1F-3E73-8A3D-3B6F5E1E8F1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BA932F-BE16-EC8B-9270-810D77333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I-20 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214C54A-4DA6-8F14-A248-0843EA4233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6213774"/>
              </p:ext>
            </p:extLst>
          </p:nvPr>
        </p:nvGraphicFramePr>
        <p:xfrm>
          <a:off x="2327375" y="1303411"/>
          <a:ext cx="7571231" cy="5034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90630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560C6-6024-1B8E-72AE-7A93C8A75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B34534F-5398-E849-1068-24EE632A575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ADC77F-6A7B-E339-5FA8-0A8F30F43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  <a:t>Student Accounts 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3FD37834-8A30-BBD8-09A1-39029D33E8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9520587"/>
              </p:ext>
            </p:extLst>
          </p:nvPr>
        </p:nvGraphicFramePr>
        <p:xfrm>
          <a:off x="976069" y="1656139"/>
          <a:ext cx="5497669" cy="380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11999FC1-D3B5-77BB-25D6-8B6F873D42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4276" y="2932338"/>
            <a:ext cx="5658967" cy="147644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621920F-3346-F762-875D-D05C66DA0380}"/>
                  </a:ext>
                </a:extLst>
              </p14:cNvPr>
              <p14:cNvContentPartPr/>
              <p14:nvPr/>
            </p14:nvContentPartPr>
            <p14:xfrm>
              <a:off x="9196320" y="3670560"/>
              <a:ext cx="307440" cy="1821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621920F-3346-F762-875D-D05C66DA038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133320" y="3607560"/>
                <a:ext cx="433080" cy="30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C09A2B3-6290-A3CB-48CA-0E902FEB16D8}"/>
                  </a:ext>
                </a:extLst>
              </p14:cNvPr>
              <p14:cNvContentPartPr/>
              <p14:nvPr/>
            </p14:nvContentPartPr>
            <p14:xfrm>
              <a:off x="9538680" y="3342240"/>
              <a:ext cx="844200" cy="2340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C09A2B3-6290-A3CB-48CA-0E902FEB16D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475680" y="3279600"/>
                <a:ext cx="969840" cy="35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A3EBB3B2-3EAC-8679-FDAA-82545D1B6FE0}"/>
                  </a:ext>
                </a:extLst>
              </p14:cNvPr>
              <p14:cNvContentPartPr/>
              <p14:nvPr/>
            </p14:nvContentPartPr>
            <p14:xfrm>
              <a:off x="9670800" y="3942000"/>
              <a:ext cx="297360" cy="1134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A3EBB3B2-3EAC-8679-FDAA-82545D1B6FE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607800" y="3879000"/>
                <a:ext cx="423000" cy="23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5A1745DA-FA78-068B-403B-32B96C5BBBD5}"/>
                  </a:ext>
                </a:extLst>
              </p14:cNvPr>
              <p14:cNvContentPartPr/>
              <p14:nvPr/>
            </p14:nvContentPartPr>
            <p14:xfrm>
              <a:off x="5018880" y="6094080"/>
              <a:ext cx="360" cy="21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5A1745DA-FA78-068B-403B-32B96C5BBBD5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956240" y="6031080"/>
                <a:ext cx="126000" cy="12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76141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A7757-EEA1-6710-5054-4CCF48134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561E97C-3FCC-FD25-6E44-EBBFC70FA4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2CC370-9192-6592-C793-D8C9ED841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Placement Tests 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F40276B-6AA3-F459-698E-98171C5B21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5866740"/>
              </p:ext>
            </p:extLst>
          </p:nvPr>
        </p:nvGraphicFramePr>
        <p:xfrm>
          <a:off x="4379976" y="1583457"/>
          <a:ext cx="7547864" cy="3691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Times change but MTSU superstitions ...">
            <a:extLst>
              <a:ext uri="{FF2B5EF4-FFF2-40B4-BE49-F238E27FC236}">
                <a16:creationId xmlns:a16="http://schemas.microsoft.com/office/drawing/2014/main" id="{2B1FE0A2-DEA0-48B5-4B28-555E0ACDD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83" y="1786445"/>
            <a:ext cx="4385790" cy="328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833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6563-30C4-4557-2C82-605E103B6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5717ADB-493A-0DCD-E13A-FE6BDA2C53A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B36EF0-2C7C-5BCA-096F-C9C414ABB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Placement Tests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Process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C324236-EF24-1E64-5900-EC1FA18E5E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660661"/>
              </p:ext>
            </p:extLst>
          </p:nvPr>
        </p:nvGraphicFramePr>
        <p:xfrm>
          <a:off x="126719" y="1581912"/>
          <a:ext cx="11972544" cy="369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71513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14D07-6400-9A65-8E79-79C43F022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9DEC47D-45CB-DDB9-FBD4-BB1F30D5C0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116F84-9F4D-0C09-11AB-F212FDD16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Immunization Requirements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AC101265-79F4-906B-91E6-1E2CED7843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5044669"/>
              </p:ext>
            </p:extLst>
          </p:nvPr>
        </p:nvGraphicFramePr>
        <p:xfrm>
          <a:off x="6125980" y="1445593"/>
          <a:ext cx="5177291" cy="4235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74" name="Picture 2" descr="Healthy Skin Clinic – Health Services">
            <a:extLst>
              <a:ext uri="{FF2B5EF4-FFF2-40B4-BE49-F238E27FC236}">
                <a16:creationId xmlns:a16="http://schemas.microsoft.com/office/drawing/2014/main" id="{38DFD861-6868-CEFB-A175-A7295E573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64" y="1913476"/>
            <a:ext cx="4958883" cy="329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996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C649D-4305-A131-756B-ACE96A868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BAED96D-A669-7EC3-BF0E-876A2DEF013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346D2C-3AB6-D0F8-B77D-DA1272E30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New to Blue Orientation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342E827-F873-974D-7EF1-90AA717B1C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7888384"/>
              </p:ext>
            </p:extLst>
          </p:nvPr>
        </p:nvGraphicFramePr>
        <p:xfrm>
          <a:off x="586482" y="2547639"/>
          <a:ext cx="5726629" cy="2507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incoming MTSU students ...">
            <a:extLst>
              <a:ext uri="{FF2B5EF4-FFF2-40B4-BE49-F238E27FC236}">
                <a16:creationId xmlns:a16="http://schemas.microsoft.com/office/drawing/2014/main" id="{107AAD4D-0483-DD4E-84FA-41225067B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593" y="2150279"/>
            <a:ext cx="4962869" cy="330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FBA4F7-5443-23F7-D5A6-F5C2CE0D6CDB}"/>
              </a:ext>
            </a:extLst>
          </p:cNvPr>
          <p:cNvSpPr txBox="1"/>
          <p:nvPr/>
        </p:nvSpPr>
        <p:spPr>
          <a:xfrm>
            <a:off x="2212027" y="5676317"/>
            <a:ext cx="820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275D"/>
                </a:solidFill>
              </a:rPr>
              <a:t>This is a new process</a:t>
            </a:r>
          </a:p>
          <a:p>
            <a:pPr algn="ctr"/>
            <a:r>
              <a:rPr lang="en-US" sz="2400" i="1" dirty="0">
                <a:solidFill>
                  <a:srgbClr val="00275D"/>
                </a:solidFill>
              </a:rPr>
              <a:t>Email </a:t>
            </a:r>
            <a:r>
              <a:rPr lang="en-US" sz="2400" i="1" dirty="0">
                <a:solidFill>
                  <a:srgbClr val="00275D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Orientation@mtsu.edu</a:t>
            </a:r>
            <a:r>
              <a:rPr lang="en-US" sz="2400" i="1" dirty="0">
                <a:solidFill>
                  <a:srgbClr val="00275D"/>
                </a:solidFill>
              </a:rPr>
              <a:t> if you have questions!</a:t>
            </a:r>
          </a:p>
        </p:txBody>
      </p:sp>
    </p:spTree>
    <p:extLst>
      <p:ext uri="{BB962C8B-B14F-4D97-AF65-F5344CB8AC3E}">
        <p14:creationId xmlns:p14="http://schemas.microsoft.com/office/powerpoint/2010/main" val="4207800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1C805-52E2-175B-6141-7F3CB94EF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D52BE98-0086-D482-77F8-40DD104A2E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0FDE1-65BA-94D9-0F9F-11489D136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New to Blue Orientation</a:t>
            </a:r>
            <a:b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</a:b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A4BDA77-3F75-1A6C-C7C5-A39953BC34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5690450"/>
              </p:ext>
            </p:extLst>
          </p:nvPr>
        </p:nvGraphicFramePr>
        <p:xfrm>
          <a:off x="1562100" y="2364041"/>
          <a:ext cx="9067800" cy="262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74800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7800</TotalTime>
  <Words>406</Words>
  <Application>Microsoft Office PowerPoint</Application>
  <PresentationFormat>Widescreen</PresentationFormat>
  <Paragraphs>84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Avenir Black</vt:lpstr>
      <vt:lpstr>Avenir Heavy</vt:lpstr>
      <vt:lpstr>Avenir Medium</vt:lpstr>
      <vt:lpstr>Calibri</vt:lpstr>
      <vt:lpstr>Calibri Light</vt:lpstr>
      <vt:lpstr>Office Theme</vt:lpstr>
      <vt:lpstr>Next Steps: Undergraduate  </vt:lpstr>
      <vt:lpstr>Next Steps   Overview </vt:lpstr>
      <vt:lpstr>I-20  </vt:lpstr>
      <vt:lpstr>Student Accounts  </vt:lpstr>
      <vt:lpstr>Placement Tests  </vt:lpstr>
      <vt:lpstr>Placement Tests Process</vt:lpstr>
      <vt:lpstr>Immunization Requirements </vt:lpstr>
      <vt:lpstr>New to Blue Orientation </vt:lpstr>
      <vt:lpstr>New to Blue Orientation  </vt:lpstr>
      <vt:lpstr>Housing </vt:lpstr>
      <vt:lpstr>Bill Pay - Timeline  </vt:lpstr>
      <vt:lpstr>Bill Pay - Resources  </vt:lpstr>
      <vt:lpstr>International Payments  </vt:lpstr>
      <vt:lpstr>International Check-In </vt:lpstr>
      <vt:lpstr>Upcoming Webinars  </vt:lpstr>
      <vt:lpstr>International Orientation  </vt:lpstr>
      <vt:lpstr>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Microsoft Office User</dc:creator>
  <cp:lastModifiedBy>Jon Swafford</cp:lastModifiedBy>
  <cp:revision>17</cp:revision>
  <dcterms:created xsi:type="dcterms:W3CDTF">2020-09-10T13:30:40Z</dcterms:created>
  <dcterms:modified xsi:type="dcterms:W3CDTF">2026-07-06T19:31:23Z</dcterms:modified>
</cp:coreProperties>
</file>