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3" r:id="rId3"/>
    <p:sldId id="269" r:id="rId4"/>
    <p:sldId id="257" r:id="rId5"/>
    <p:sldId id="262" r:id="rId6"/>
    <p:sldId id="263" r:id="rId7"/>
    <p:sldId id="264" r:id="rId8"/>
    <p:sldId id="266" r:id="rId9"/>
    <p:sldId id="267" r:id="rId10"/>
    <p:sldId id="271" r:id="rId11"/>
    <p:sldId id="272" r:id="rId12"/>
    <p:sldId id="270" r:id="rId13"/>
    <p:sldId id="274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5D"/>
    <a:srgbClr val="002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3ED989-0372-47CF-AB1D-D8150C2237D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9C9A4DF-CFEB-4EE1-B20A-AE9AEAD3492F}">
      <dgm:prSet/>
      <dgm:spPr/>
      <dgm:t>
        <a:bodyPr/>
        <a:lstStyle/>
        <a:p>
          <a:r>
            <a:rPr lang="en-US"/>
            <a:t>MTSU Accounts and Charges</a:t>
          </a:r>
        </a:p>
      </dgm:t>
    </dgm:pt>
    <dgm:pt modelId="{471E11F4-0429-46C0-85F0-92527F8E7C53}" type="parTrans" cxnId="{8EFDDE97-BA3B-4B19-8C8B-B9850119576F}">
      <dgm:prSet/>
      <dgm:spPr/>
      <dgm:t>
        <a:bodyPr/>
        <a:lstStyle/>
        <a:p>
          <a:endParaRPr lang="en-US"/>
        </a:p>
      </dgm:t>
    </dgm:pt>
    <dgm:pt modelId="{8BC776A3-ECB6-4877-B2B4-0C2B65DAB1E2}" type="sibTrans" cxnId="{8EFDDE97-BA3B-4B19-8C8B-B9850119576F}">
      <dgm:prSet/>
      <dgm:spPr/>
      <dgm:t>
        <a:bodyPr/>
        <a:lstStyle/>
        <a:p>
          <a:endParaRPr lang="en-US"/>
        </a:p>
      </dgm:t>
    </dgm:pt>
    <dgm:pt modelId="{7D15F5C5-2A5A-4A93-A831-5639DA49D8FC}">
      <dgm:prSet/>
      <dgm:spPr/>
      <dgm:t>
        <a:bodyPr/>
        <a:lstStyle/>
        <a:p>
          <a:r>
            <a:rPr lang="en-US"/>
            <a:t>Important Dates </a:t>
          </a:r>
        </a:p>
      </dgm:t>
    </dgm:pt>
    <dgm:pt modelId="{220BB3F8-B8CF-4A96-A7DE-EBA2F9ECF29E}" type="parTrans" cxnId="{E2A99123-CFBF-46A8-B6D8-395161715382}">
      <dgm:prSet/>
      <dgm:spPr/>
      <dgm:t>
        <a:bodyPr/>
        <a:lstStyle/>
        <a:p>
          <a:endParaRPr lang="en-US"/>
        </a:p>
      </dgm:t>
    </dgm:pt>
    <dgm:pt modelId="{4D556D90-895D-4695-9B5F-1EA3CD2DEEF0}" type="sibTrans" cxnId="{E2A99123-CFBF-46A8-B6D8-395161715382}">
      <dgm:prSet/>
      <dgm:spPr/>
      <dgm:t>
        <a:bodyPr/>
        <a:lstStyle/>
        <a:p>
          <a:endParaRPr lang="en-US"/>
        </a:p>
      </dgm:t>
    </dgm:pt>
    <dgm:pt modelId="{FA1F7B72-9345-42FB-8EDF-3C8AF752BEFC}">
      <dgm:prSet/>
      <dgm:spPr/>
      <dgm:t>
        <a:bodyPr/>
        <a:lstStyle/>
        <a:p>
          <a:r>
            <a:rPr lang="en-US"/>
            <a:t>Installment Plan </a:t>
          </a:r>
        </a:p>
      </dgm:t>
    </dgm:pt>
    <dgm:pt modelId="{99248AA4-CBBD-4538-A8E0-6D252EABA35C}" type="parTrans" cxnId="{FEB07174-7C27-44FC-B812-BD08C68956E3}">
      <dgm:prSet/>
      <dgm:spPr/>
      <dgm:t>
        <a:bodyPr/>
        <a:lstStyle/>
        <a:p>
          <a:endParaRPr lang="en-US"/>
        </a:p>
      </dgm:t>
    </dgm:pt>
    <dgm:pt modelId="{64CBD9CB-6203-4578-8E74-83398EBB5583}" type="sibTrans" cxnId="{FEB07174-7C27-44FC-B812-BD08C68956E3}">
      <dgm:prSet/>
      <dgm:spPr/>
      <dgm:t>
        <a:bodyPr/>
        <a:lstStyle/>
        <a:p>
          <a:endParaRPr lang="en-US"/>
        </a:p>
      </dgm:t>
    </dgm:pt>
    <dgm:pt modelId="{63C7BF0C-2011-4EE0-896A-96A3C360318D}">
      <dgm:prSet/>
      <dgm:spPr/>
      <dgm:t>
        <a:bodyPr/>
        <a:lstStyle/>
        <a:p>
          <a:r>
            <a:rPr lang="en-US"/>
            <a:t>International Payments</a:t>
          </a:r>
        </a:p>
      </dgm:t>
    </dgm:pt>
    <dgm:pt modelId="{BEE6F5D5-7ABC-4F93-ADB5-9658A2CD0C42}" type="parTrans" cxnId="{1F86035E-0143-44F9-BC78-3FF0A9D0A344}">
      <dgm:prSet/>
      <dgm:spPr/>
      <dgm:t>
        <a:bodyPr/>
        <a:lstStyle/>
        <a:p>
          <a:endParaRPr lang="en-US"/>
        </a:p>
      </dgm:t>
    </dgm:pt>
    <dgm:pt modelId="{3AF4FA8D-E765-4F5D-9020-34F6C9B5C289}" type="sibTrans" cxnId="{1F86035E-0143-44F9-BC78-3FF0A9D0A344}">
      <dgm:prSet/>
      <dgm:spPr/>
      <dgm:t>
        <a:bodyPr/>
        <a:lstStyle/>
        <a:p>
          <a:endParaRPr lang="en-US"/>
        </a:p>
      </dgm:t>
    </dgm:pt>
    <dgm:pt modelId="{197EE73D-AFC8-4B98-BEC3-E9847901EF5D}">
      <dgm:prSet/>
      <dgm:spPr/>
      <dgm:t>
        <a:bodyPr/>
        <a:lstStyle/>
        <a:p>
          <a:r>
            <a:rPr lang="en-US"/>
            <a:t>Late Registration </a:t>
          </a:r>
        </a:p>
      </dgm:t>
    </dgm:pt>
    <dgm:pt modelId="{F020BC64-3ACC-4F45-BF30-ED7484C34C73}" type="parTrans" cxnId="{8E10C605-BBDD-444C-94DB-538EE6012048}">
      <dgm:prSet/>
      <dgm:spPr/>
      <dgm:t>
        <a:bodyPr/>
        <a:lstStyle/>
        <a:p>
          <a:endParaRPr lang="en-US"/>
        </a:p>
      </dgm:t>
    </dgm:pt>
    <dgm:pt modelId="{A0EFB001-81E2-4EAA-A433-C7A39B008B63}" type="sibTrans" cxnId="{8E10C605-BBDD-444C-94DB-538EE6012048}">
      <dgm:prSet/>
      <dgm:spPr/>
      <dgm:t>
        <a:bodyPr/>
        <a:lstStyle/>
        <a:p>
          <a:endParaRPr lang="en-US"/>
        </a:p>
      </dgm:t>
    </dgm:pt>
    <dgm:pt modelId="{B400B3B7-6B33-45CB-9933-2F35F450FBBD}" type="pres">
      <dgm:prSet presAssocID="{DD3ED989-0372-47CF-AB1D-D8150C2237D8}" presName="diagram" presStyleCnt="0">
        <dgm:presLayoutVars>
          <dgm:dir/>
          <dgm:resizeHandles val="exact"/>
        </dgm:presLayoutVars>
      </dgm:prSet>
      <dgm:spPr/>
    </dgm:pt>
    <dgm:pt modelId="{0CC92F4E-0E0E-4CFE-B1D3-D7FB1C8909E5}" type="pres">
      <dgm:prSet presAssocID="{F9C9A4DF-CFEB-4EE1-B20A-AE9AEAD3492F}" presName="node" presStyleLbl="node1" presStyleIdx="0" presStyleCnt="5">
        <dgm:presLayoutVars>
          <dgm:bulletEnabled val="1"/>
        </dgm:presLayoutVars>
      </dgm:prSet>
      <dgm:spPr/>
    </dgm:pt>
    <dgm:pt modelId="{CEC02E62-1662-4B69-B9F7-33A71E40B3C4}" type="pres">
      <dgm:prSet presAssocID="{8BC776A3-ECB6-4877-B2B4-0C2B65DAB1E2}" presName="sibTrans" presStyleCnt="0"/>
      <dgm:spPr/>
    </dgm:pt>
    <dgm:pt modelId="{7E3A1931-A5EB-47C4-8B35-039B09A62A83}" type="pres">
      <dgm:prSet presAssocID="{7D15F5C5-2A5A-4A93-A831-5639DA49D8FC}" presName="node" presStyleLbl="node1" presStyleIdx="1" presStyleCnt="5">
        <dgm:presLayoutVars>
          <dgm:bulletEnabled val="1"/>
        </dgm:presLayoutVars>
      </dgm:prSet>
      <dgm:spPr/>
    </dgm:pt>
    <dgm:pt modelId="{B5B8BCB6-99FB-4520-A8C0-4654AF09ED71}" type="pres">
      <dgm:prSet presAssocID="{4D556D90-895D-4695-9B5F-1EA3CD2DEEF0}" presName="sibTrans" presStyleCnt="0"/>
      <dgm:spPr/>
    </dgm:pt>
    <dgm:pt modelId="{0C2B123F-F495-4289-B786-822559895BD4}" type="pres">
      <dgm:prSet presAssocID="{FA1F7B72-9345-42FB-8EDF-3C8AF752BEFC}" presName="node" presStyleLbl="node1" presStyleIdx="2" presStyleCnt="5">
        <dgm:presLayoutVars>
          <dgm:bulletEnabled val="1"/>
        </dgm:presLayoutVars>
      </dgm:prSet>
      <dgm:spPr/>
    </dgm:pt>
    <dgm:pt modelId="{FC2D5867-6F72-42B3-A710-5AB6901B96F1}" type="pres">
      <dgm:prSet presAssocID="{64CBD9CB-6203-4578-8E74-83398EBB5583}" presName="sibTrans" presStyleCnt="0"/>
      <dgm:spPr/>
    </dgm:pt>
    <dgm:pt modelId="{3C8BDC42-07E7-4294-8F64-FAED240D3768}" type="pres">
      <dgm:prSet presAssocID="{63C7BF0C-2011-4EE0-896A-96A3C360318D}" presName="node" presStyleLbl="node1" presStyleIdx="3" presStyleCnt="5">
        <dgm:presLayoutVars>
          <dgm:bulletEnabled val="1"/>
        </dgm:presLayoutVars>
      </dgm:prSet>
      <dgm:spPr/>
    </dgm:pt>
    <dgm:pt modelId="{8FA16FCF-8F9B-4587-986F-3B03558F0B09}" type="pres">
      <dgm:prSet presAssocID="{3AF4FA8D-E765-4F5D-9020-34F6C9B5C289}" presName="sibTrans" presStyleCnt="0"/>
      <dgm:spPr/>
    </dgm:pt>
    <dgm:pt modelId="{5A725EAF-24FC-4CBB-94AD-12DF18131454}" type="pres">
      <dgm:prSet presAssocID="{197EE73D-AFC8-4B98-BEC3-E9847901EF5D}" presName="node" presStyleLbl="node1" presStyleIdx="4" presStyleCnt="5">
        <dgm:presLayoutVars>
          <dgm:bulletEnabled val="1"/>
        </dgm:presLayoutVars>
      </dgm:prSet>
      <dgm:spPr/>
    </dgm:pt>
  </dgm:ptLst>
  <dgm:cxnLst>
    <dgm:cxn modelId="{8E10C605-BBDD-444C-94DB-538EE6012048}" srcId="{DD3ED989-0372-47CF-AB1D-D8150C2237D8}" destId="{197EE73D-AFC8-4B98-BEC3-E9847901EF5D}" srcOrd="4" destOrd="0" parTransId="{F020BC64-3ACC-4F45-BF30-ED7484C34C73}" sibTransId="{A0EFB001-81E2-4EAA-A433-C7A39B008B63}"/>
    <dgm:cxn modelId="{E2A99123-CFBF-46A8-B6D8-395161715382}" srcId="{DD3ED989-0372-47CF-AB1D-D8150C2237D8}" destId="{7D15F5C5-2A5A-4A93-A831-5639DA49D8FC}" srcOrd="1" destOrd="0" parTransId="{220BB3F8-B8CF-4A96-A7DE-EBA2F9ECF29E}" sibTransId="{4D556D90-895D-4695-9B5F-1EA3CD2DEEF0}"/>
    <dgm:cxn modelId="{1F86035E-0143-44F9-BC78-3FF0A9D0A344}" srcId="{DD3ED989-0372-47CF-AB1D-D8150C2237D8}" destId="{63C7BF0C-2011-4EE0-896A-96A3C360318D}" srcOrd="3" destOrd="0" parTransId="{BEE6F5D5-7ABC-4F93-ADB5-9658A2CD0C42}" sibTransId="{3AF4FA8D-E765-4F5D-9020-34F6C9B5C289}"/>
    <dgm:cxn modelId="{4EAEAF60-84FA-4967-AC29-B8D3695A6010}" type="presOf" srcId="{197EE73D-AFC8-4B98-BEC3-E9847901EF5D}" destId="{5A725EAF-24FC-4CBB-94AD-12DF18131454}" srcOrd="0" destOrd="0" presId="urn:microsoft.com/office/officeart/2005/8/layout/default"/>
    <dgm:cxn modelId="{11E85664-AA5F-498A-914F-6D0124B9EED7}" type="presOf" srcId="{FA1F7B72-9345-42FB-8EDF-3C8AF752BEFC}" destId="{0C2B123F-F495-4289-B786-822559895BD4}" srcOrd="0" destOrd="0" presId="urn:microsoft.com/office/officeart/2005/8/layout/default"/>
    <dgm:cxn modelId="{0BE8AB4A-0B87-4493-A667-A73C10F9FE1A}" type="presOf" srcId="{7D15F5C5-2A5A-4A93-A831-5639DA49D8FC}" destId="{7E3A1931-A5EB-47C4-8B35-039B09A62A83}" srcOrd="0" destOrd="0" presId="urn:microsoft.com/office/officeart/2005/8/layout/default"/>
    <dgm:cxn modelId="{FEB07174-7C27-44FC-B812-BD08C68956E3}" srcId="{DD3ED989-0372-47CF-AB1D-D8150C2237D8}" destId="{FA1F7B72-9345-42FB-8EDF-3C8AF752BEFC}" srcOrd="2" destOrd="0" parTransId="{99248AA4-CBBD-4538-A8E0-6D252EABA35C}" sibTransId="{64CBD9CB-6203-4578-8E74-83398EBB5583}"/>
    <dgm:cxn modelId="{8EFDDE97-BA3B-4B19-8C8B-B9850119576F}" srcId="{DD3ED989-0372-47CF-AB1D-D8150C2237D8}" destId="{F9C9A4DF-CFEB-4EE1-B20A-AE9AEAD3492F}" srcOrd="0" destOrd="0" parTransId="{471E11F4-0429-46C0-85F0-92527F8E7C53}" sibTransId="{8BC776A3-ECB6-4877-B2B4-0C2B65DAB1E2}"/>
    <dgm:cxn modelId="{6A5DE7E9-08B9-4230-B2D0-F65AD1BA8F37}" type="presOf" srcId="{63C7BF0C-2011-4EE0-896A-96A3C360318D}" destId="{3C8BDC42-07E7-4294-8F64-FAED240D3768}" srcOrd="0" destOrd="0" presId="urn:microsoft.com/office/officeart/2005/8/layout/default"/>
    <dgm:cxn modelId="{68FFFEEB-344C-4B15-AE40-D2932F442829}" type="presOf" srcId="{DD3ED989-0372-47CF-AB1D-D8150C2237D8}" destId="{B400B3B7-6B33-45CB-9933-2F35F450FBBD}" srcOrd="0" destOrd="0" presId="urn:microsoft.com/office/officeart/2005/8/layout/default"/>
    <dgm:cxn modelId="{6CE74BFB-EC76-433F-B908-4887C8EA30F2}" type="presOf" srcId="{F9C9A4DF-CFEB-4EE1-B20A-AE9AEAD3492F}" destId="{0CC92F4E-0E0E-4CFE-B1D3-D7FB1C8909E5}" srcOrd="0" destOrd="0" presId="urn:microsoft.com/office/officeart/2005/8/layout/default"/>
    <dgm:cxn modelId="{86323BFE-5B2C-4152-BAE2-86C03E700263}" type="presParOf" srcId="{B400B3B7-6B33-45CB-9933-2F35F450FBBD}" destId="{0CC92F4E-0E0E-4CFE-B1D3-D7FB1C8909E5}" srcOrd="0" destOrd="0" presId="urn:microsoft.com/office/officeart/2005/8/layout/default"/>
    <dgm:cxn modelId="{279DE904-4767-4B7D-93A8-9EC643561B3E}" type="presParOf" srcId="{B400B3B7-6B33-45CB-9933-2F35F450FBBD}" destId="{CEC02E62-1662-4B69-B9F7-33A71E40B3C4}" srcOrd="1" destOrd="0" presId="urn:microsoft.com/office/officeart/2005/8/layout/default"/>
    <dgm:cxn modelId="{DD8677EE-3720-4C18-9DEF-5894E4FC103D}" type="presParOf" srcId="{B400B3B7-6B33-45CB-9933-2F35F450FBBD}" destId="{7E3A1931-A5EB-47C4-8B35-039B09A62A83}" srcOrd="2" destOrd="0" presId="urn:microsoft.com/office/officeart/2005/8/layout/default"/>
    <dgm:cxn modelId="{A256EE34-5820-465D-9BA6-CF0D86E862F2}" type="presParOf" srcId="{B400B3B7-6B33-45CB-9933-2F35F450FBBD}" destId="{B5B8BCB6-99FB-4520-A8C0-4654AF09ED71}" srcOrd="3" destOrd="0" presId="urn:microsoft.com/office/officeart/2005/8/layout/default"/>
    <dgm:cxn modelId="{3139AB2B-B4D0-4943-8F60-FC4EB0939F20}" type="presParOf" srcId="{B400B3B7-6B33-45CB-9933-2F35F450FBBD}" destId="{0C2B123F-F495-4289-B786-822559895BD4}" srcOrd="4" destOrd="0" presId="urn:microsoft.com/office/officeart/2005/8/layout/default"/>
    <dgm:cxn modelId="{2EF0AB7B-E3BA-4EAA-8C88-E39B7D0B9D04}" type="presParOf" srcId="{B400B3B7-6B33-45CB-9933-2F35F450FBBD}" destId="{FC2D5867-6F72-42B3-A710-5AB6901B96F1}" srcOrd="5" destOrd="0" presId="urn:microsoft.com/office/officeart/2005/8/layout/default"/>
    <dgm:cxn modelId="{DBB44BC0-40ED-4EB2-B097-D5B0CF5DD047}" type="presParOf" srcId="{B400B3B7-6B33-45CB-9933-2F35F450FBBD}" destId="{3C8BDC42-07E7-4294-8F64-FAED240D3768}" srcOrd="6" destOrd="0" presId="urn:microsoft.com/office/officeart/2005/8/layout/default"/>
    <dgm:cxn modelId="{42E7F454-F2A0-4157-BFF3-47C745BC862D}" type="presParOf" srcId="{B400B3B7-6B33-45CB-9933-2F35F450FBBD}" destId="{8FA16FCF-8F9B-4587-986F-3B03558F0B09}" srcOrd="7" destOrd="0" presId="urn:microsoft.com/office/officeart/2005/8/layout/default"/>
    <dgm:cxn modelId="{FEBC1B5B-C779-4D63-9C5C-122A9F1F8331}" type="presParOf" srcId="{B400B3B7-6B33-45CB-9933-2F35F450FBBD}" destId="{5A725EAF-24FC-4CBB-94AD-12DF1813145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8333B0-8485-474D-855B-088A87EF9FF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D07EAF-2988-4960-BA93-89CA8136D8F0}">
      <dgm:prSet/>
      <dgm:spPr/>
      <dgm:t>
        <a:bodyPr/>
        <a:lstStyle/>
        <a:p>
          <a:r>
            <a:rPr lang="en-US" dirty="0"/>
            <a:t>Complete Late Registration form with professor and department</a:t>
          </a:r>
        </a:p>
      </dgm:t>
    </dgm:pt>
    <dgm:pt modelId="{59BEEAF4-3DFF-4E21-966E-EACBB859F227}" type="parTrans" cxnId="{2140CC0F-ABA5-4B1A-91EE-0EB9641EB309}">
      <dgm:prSet/>
      <dgm:spPr/>
      <dgm:t>
        <a:bodyPr/>
        <a:lstStyle/>
        <a:p>
          <a:endParaRPr lang="en-US"/>
        </a:p>
      </dgm:t>
    </dgm:pt>
    <dgm:pt modelId="{06CADB8F-F869-42EB-8504-4E432946872A}" type="sibTrans" cxnId="{2140CC0F-ABA5-4B1A-91EE-0EB9641EB309}">
      <dgm:prSet/>
      <dgm:spPr/>
      <dgm:t>
        <a:bodyPr/>
        <a:lstStyle/>
        <a:p>
          <a:endParaRPr lang="en-US"/>
        </a:p>
      </dgm:t>
    </dgm:pt>
    <dgm:pt modelId="{C1C6D4B3-058D-4F75-87BE-BABF90B17474}">
      <dgm:prSet/>
      <dgm:spPr/>
      <dgm:t>
        <a:bodyPr/>
        <a:lstStyle/>
        <a:p>
          <a:r>
            <a:rPr lang="en-US" dirty="0"/>
            <a:t>Take form to One Stop promptly</a:t>
          </a:r>
        </a:p>
      </dgm:t>
    </dgm:pt>
    <dgm:pt modelId="{3D7CD244-8093-4E99-A60D-58E804D5C29B}" type="parTrans" cxnId="{23DB67E0-DC5B-4E32-BE98-F99D788E8E3C}">
      <dgm:prSet/>
      <dgm:spPr/>
      <dgm:t>
        <a:bodyPr/>
        <a:lstStyle/>
        <a:p>
          <a:endParaRPr lang="en-US"/>
        </a:p>
      </dgm:t>
    </dgm:pt>
    <dgm:pt modelId="{F68380FB-C156-4F07-8B1E-90F6BE1101D2}" type="sibTrans" cxnId="{23DB67E0-DC5B-4E32-BE98-F99D788E8E3C}">
      <dgm:prSet/>
      <dgm:spPr/>
      <dgm:t>
        <a:bodyPr/>
        <a:lstStyle/>
        <a:p>
          <a:endParaRPr lang="en-US"/>
        </a:p>
      </dgm:t>
    </dgm:pt>
    <dgm:pt modelId="{9D7D0C5D-B23B-4D11-B687-2D25F0731DCD}">
      <dgm:prSet/>
      <dgm:spPr/>
      <dgm:t>
        <a:bodyPr/>
        <a:lstStyle/>
        <a:p>
          <a:r>
            <a:rPr lang="en-US"/>
            <a:t>Pre-Pay first installment or full balance</a:t>
          </a:r>
        </a:p>
      </dgm:t>
    </dgm:pt>
    <dgm:pt modelId="{DDDC3F7E-3B07-449B-BCE8-DB8FEE9B002D}" type="parTrans" cxnId="{CE394BFA-EF79-4ADA-9368-5DAB9F0E64EF}">
      <dgm:prSet/>
      <dgm:spPr/>
      <dgm:t>
        <a:bodyPr/>
        <a:lstStyle/>
        <a:p>
          <a:endParaRPr lang="en-US"/>
        </a:p>
      </dgm:t>
    </dgm:pt>
    <dgm:pt modelId="{5A15A7FF-8CEA-4738-A044-0B05D3F6C3A2}" type="sibTrans" cxnId="{CE394BFA-EF79-4ADA-9368-5DAB9F0E64EF}">
      <dgm:prSet/>
      <dgm:spPr/>
      <dgm:t>
        <a:bodyPr/>
        <a:lstStyle/>
        <a:p>
          <a:endParaRPr lang="en-US"/>
        </a:p>
      </dgm:t>
    </dgm:pt>
    <dgm:pt modelId="{BECC8489-7626-4EE7-AB64-2E5B1CA5A299}">
      <dgm:prSet/>
      <dgm:spPr/>
      <dgm:t>
        <a:bodyPr/>
        <a:lstStyle/>
        <a:p>
          <a:r>
            <a:rPr lang="en-US"/>
            <a:t>Bring receipt to One Stop – courses added</a:t>
          </a:r>
        </a:p>
      </dgm:t>
    </dgm:pt>
    <dgm:pt modelId="{AEDF3FF9-D061-4C19-8F34-F41DA13C5919}" type="parTrans" cxnId="{02131A66-1C2E-42B8-8624-1359299EED43}">
      <dgm:prSet/>
      <dgm:spPr/>
      <dgm:t>
        <a:bodyPr/>
        <a:lstStyle/>
        <a:p>
          <a:endParaRPr lang="en-US"/>
        </a:p>
      </dgm:t>
    </dgm:pt>
    <dgm:pt modelId="{4C255531-A6C1-4157-A055-C377A3BD1552}" type="sibTrans" cxnId="{02131A66-1C2E-42B8-8624-1359299EED43}">
      <dgm:prSet/>
      <dgm:spPr/>
      <dgm:t>
        <a:bodyPr/>
        <a:lstStyle/>
        <a:p>
          <a:endParaRPr lang="en-US"/>
        </a:p>
      </dgm:t>
    </dgm:pt>
    <dgm:pt modelId="{F74B92A7-1422-40A1-AC09-5BA66EC9A65D}" type="pres">
      <dgm:prSet presAssocID="{938333B0-8485-474D-855B-088A87EF9FF3}" presName="CompostProcess" presStyleCnt="0">
        <dgm:presLayoutVars>
          <dgm:dir/>
          <dgm:resizeHandles val="exact"/>
        </dgm:presLayoutVars>
      </dgm:prSet>
      <dgm:spPr/>
    </dgm:pt>
    <dgm:pt modelId="{BD514240-AD16-444B-9EA5-4C5A4D0A120C}" type="pres">
      <dgm:prSet presAssocID="{938333B0-8485-474D-855B-088A87EF9FF3}" presName="arrow" presStyleLbl="bgShp" presStyleIdx="0" presStyleCnt="1"/>
      <dgm:spPr/>
    </dgm:pt>
    <dgm:pt modelId="{88F807DF-6A59-48ED-814C-05031F0A4D43}" type="pres">
      <dgm:prSet presAssocID="{938333B0-8485-474D-855B-088A87EF9FF3}" presName="linearProcess" presStyleCnt="0"/>
      <dgm:spPr/>
    </dgm:pt>
    <dgm:pt modelId="{2E9CBAEC-257D-4EF1-A286-D467E1B19FF8}" type="pres">
      <dgm:prSet presAssocID="{06D07EAF-2988-4960-BA93-89CA8136D8F0}" presName="textNode" presStyleLbl="node1" presStyleIdx="0" presStyleCnt="4">
        <dgm:presLayoutVars>
          <dgm:bulletEnabled val="1"/>
        </dgm:presLayoutVars>
      </dgm:prSet>
      <dgm:spPr/>
    </dgm:pt>
    <dgm:pt modelId="{6C3297CF-3F78-4B44-BE29-696981513138}" type="pres">
      <dgm:prSet presAssocID="{06CADB8F-F869-42EB-8504-4E432946872A}" presName="sibTrans" presStyleCnt="0"/>
      <dgm:spPr/>
    </dgm:pt>
    <dgm:pt modelId="{A0C516F3-D7EE-474F-B793-1A61368DCEDA}" type="pres">
      <dgm:prSet presAssocID="{C1C6D4B3-058D-4F75-87BE-BABF90B17474}" presName="textNode" presStyleLbl="node1" presStyleIdx="1" presStyleCnt="4">
        <dgm:presLayoutVars>
          <dgm:bulletEnabled val="1"/>
        </dgm:presLayoutVars>
      </dgm:prSet>
      <dgm:spPr/>
    </dgm:pt>
    <dgm:pt modelId="{77A951D6-C207-4AD0-A5AF-144FC36D5798}" type="pres">
      <dgm:prSet presAssocID="{F68380FB-C156-4F07-8B1E-90F6BE1101D2}" presName="sibTrans" presStyleCnt="0"/>
      <dgm:spPr/>
    </dgm:pt>
    <dgm:pt modelId="{2A7DC712-1B30-48F8-A167-BE670096CF75}" type="pres">
      <dgm:prSet presAssocID="{9D7D0C5D-B23B-4D11-B687-2D25F0731DCD}" presName="textNode" presStyleLbl="node1" presStyleIdx="2" presStyleCnt="4">
        <dgm:presLayoutVars>
          <dgm:bulletEnabled val="1"/>
        </dgm:presLayoutVars>
      </dgm:prSet>
      <dgm:spPr/>
    </dgm:pt>
    <dgm:pt modelId="{1BFE9D15-A07C-4255-B9D2-8C7BF052C63A}" type="pres">
      <dgm:prSet presAssocID="{5A15A7FF-8CEA-4738-A044-0B05D3F6C3A2}" presName="sibTrans" presStyleCnt="0"/>
      <dgm:spPr/>
    </dgm:pt>
    <dgm:pt modelId="{6B1DD6BD-1E06-4283-9651-05784C71A4CC}" type="pres">
      <dgm:prSet presAssocID="{BECC8489-7626-4EE7-AB64-2E5B1CA5A299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EAEA9303-3F3C-4EDA-B523-9119A2E1390E}" type="presOf" srcId="{BECC8489-7626-4EE7-AB64-2E5B1CA5A299}" destId="{6B1DD6BD-1E06-4283-9651-05784C71A4CC}" srcOrd="0" destOrd="0" presId="urn:microsoft.com/office/officeart/2005/8/layout/hProcess9"/>
    <dgm:cxn modelId="{2140CC0F-ABA5-4B1A-91EE-0EB9641EB309}" srcId="{938333B0-8485-474D-855B-088A87EF9FF3}" destId="{06D07EAF-2988-4960-BA93-89CA8136D8F0}" srcOrd="0" destOrd="0" parTransId="{59BEEAF4-3DFF-4E21-966E-EACBB859F227}" sibTransId="{06CADB8F-F869-42EB-8504-4E432946872A}"/>
    <dgm:cxn modelId="{02131A66-1C2E-42B8-8624-1359299EED43}" srcId="{938333B0-8485-474D-855B-088A87EF9FF3}" destId="{BECC8489-7626-4EE7-AB64-2E5B1CA5A299}" srcOrd="3" destOrd="0" parTransId="{AEDF3FF9-D061-4C19-8F34-F41DA13C5919}" sibTransId="{4C255531-A6C1-4157-A055-C377A3BD1552}"/>
    <dgm:cxn modelId="{9985B4B5-1C12-416E-8800-FCFCC697747E}" type="presOf" srcId="{06D07EAF-2988-4960-BA93-89CA8136D8F0}" destId="{2E9CBAEC-257D-4EF1-A286-D467E1B19FF8}" srcOrd="0" destOrd="0" presId="urn:microsoft.com/office/officeart/2005/8/layout/hProcess9"/>
    <dgm:cxn modelId="{9B9ADAB9-BF4B-44F0-85E8-EC282F7BABEB}" type="presOf" srcId="{938333B0-8485-474D-855B-088A87EF9FF3}" destId="{F74B92A7-1422-40A1-AC09-5BA66EC9A65D}" srcOrd="0" destOrd="0" presId="urn:microsoft.com/office/officeart/2005/8/layout/hProcess9"/>
    <dgm:cxn modelId="{EBB936C8-D014-4E47-BB08-00B51B9D1EBE}" type="presOf" srcId="{9D7D0C5D-B23B-4D11-B687-2D25F0731DCD}" destId="{2A7DC712-1B30-48F8-A167-BE670096CF75}" srcOrd="0" destOrd="0" presId="urn:microsoft.com/office/officeart/2005/8/layout/hProcess9"/>
    <dgm:cxn modelId="{23DB67E0-DC5B-4E32-BE98-F99D788E8E3C}" srcId="{938333B0-8485-474D-855B-088A87EF9FF3}" destId="{C1C6D4B3-058D-4F75-87BE-BABF90B17474}" srcOrd="1" destOrd="0" parTransId="{3D7CD244-8093-4E99-A60D-58E804D5C29B}" sibTransId="{F68380FB-C156-4F07-8B1E-90F6BE1101D2}"/>
    <dgm:cxn modelId="{6191CDE7-53BB-4EC9-BA25-F59507402122}" type="presOf" srcId="{C1C6D4B3-058D-4F75-87BE-BABF90B17474}" destId="{A0C516F3-D7EE-474F-B793-1A61368DCEDA}" srcOrd="0" destOrd="0" presId="urn:microsoft.com/office/officeart/2005/8/layout/hProcess9"/>
    <dgm:cxn modelId="{CE394BFA-EF79-4ADA-9368-5DAB9F0E64EF}" srcId="{938333B0-8485-474D-855B-088A87EF9FF3}" destId="{9D7D0C5D-B23B-4D11-B687-2D25F0731DCD}" srcOrd="2" destOrd="0" parTransId="{DDDC3F7E-3B07-449B-BCE8-DB8FEE9B002D}" sibTransId="{5A15A7FF-8CEA-4738-A044-0B05D3F6C3A2}"/>
    <dgm:cxn modelId="{B173EB02-5915-407A-9856-FB0480CAB821}" type="presParOf" srcId="{F74B92A7-1422-40A1-AC09-5BA66EC9A65D}" destId="{BD514240-AD16-444B-9EA5-4C5A4D0A120C}" srcOrd="0" destOrd="0" presId="urn:microsoft.com/office/officeart/2005/8/layout/hProcess9"/>
    <dgm:cxn modelId="{4BB66CCA-39FC-41DD-B9CD-391D22B54106}" type="presParOf" srcId="{F74B92A7-1422-40A1-AC09-5BA66EC9A65D}" destId="{88F807DF-6A59-48ED-814C-05031F0A4D43}" srcOrd="1" destOrd="0" presId="urn:microsoft.com/office/officeart/2005/8/layout/hProcess9"/>
    <dgm:cxn modelId="{0F1C5050-552C-4C60-A331-7ED8C3D5E83E}" type="presParOf" srcId="{88F807DF-6A59-48ED-814C-05031F0A4D43}" destId="{2E9CBAEC-257D-4EF1-A286-D467E1B19FF8}" srcOrd="0" destOrd="0" presId="urn:microsoft.com/office/officeart/2005/8/layout/hProcess9"/>
    <dgm:cxn modelId="{2C324B73-BE24-41CC-959A-5415BDAA4521}" type="presParOf" srcId="{88F807DF-6A59-48ED-814C-05031F0A4D43}" destId="{6C3297CF-3F78-4B44-BE29-696981513138}" srcOrd="1" destOrd="0" presId="urn:microsoft.com/office/officeart/2005/8/layout/hProcess9"/>
    <dgm:cxn modelId="{8F926573-0FDE-4CB8-8A43-8E7E9E373E0C}" type="presParOf" srcId="{88F807DF-6A59-48ED-814C-05031F0A4D43}" destId="{A0C516F3-D7EE-474F-B793-1A61368DCEDA}" srcOrd="2" destOrd="0" presId="urn:microsoft.com/office/officeart/2005/8/layout/hProcess9"/>
    <dgm:cxn modelId="{9AEEAEA7-88A1-4389-9A43-718FC52EE930}" type="presParOf" srcId="{88F807DF-6A59-48ED-814C-05031F0A4D43}" destId="{77A951D6-C207-4AD0-A5AF-144FC36D5798}" srcOrd="3" destOrd="0" presId="urn:microsoft.com/office/officeart/2005/8/layout/hProcess9"/>
    <dgm:cxn modelId="{AE96D890-E798-499B-AB28-687BF0690176}" type="presParOf" srcId="{88F807DF-6A59-48ED-814C-05031F0A4D43}" destId="{2A7DC712-1B30-48F8-A167-BE670096CF75}" srcOrd="4" destOrd="0" presId="urn:microsoft.com/office/officeart/2005/8/layout/hProcess9"/>
    <dgm:cxn modelId="{C06A4F4E-E8C5-43BA-9547-504F83943D74}" type="presParOf" srcId="{88F807DF-6A59-48ED-814C-05031F0A4D43}" destId="{1BFE9D15-A07C-4255-B9D2-8C7BF052C63A}" srcOrd="5" destOrd="0" presId="urn:microsoft.com/office/officeart/2005/8/layout/hProcess9"/>
    <dgm:cxn modelId="{F40849B5-CC74-4952-9FB7-4604E7D5EF30}" type="presParOf" srcId="{88F807DF-6A59-48ED-814C-05031F0A4D43}" destId="{6B1DD6BD-1E06-4283-9651-05784C71A4C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6E2856-02EF-40BA-A2F4-2D098048625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EA4E71B-9334-417A-A881-2A9D8BCD85E7}">
      <dgm:prSet/>
      <dgm:spPr/>
      <dgm:t>
        <a:bodyPr/>
        <a:lstStyle/>
        <a:p>
          <a:r>
            <a:rPr lang="en-US"/>
            <a:t>August 8, 2026 </a:t>
          </a:r>
        </a:p>
      </dgm:t>
    </dgm:pt>
    <dgm:pt modelId="{BE71634B-0BF1-46A7-9FCF-CD477E45C070}" type="parTrans" cxnId="{F3B24C2D-C33A-48F6-B593-29D262E2708B}">
      <dgm:prSet/>
      <dgm:spPr/>
      <dgm:t>
        <a:bodyPr/>
        <a:lstStyle/>
        <a:p>
          <a:endParaRPr lang="en-US"/>
        </a:p>
      </dgm:t>
    </dgm:pt>
    <dgm:pt modelId="{6D520E06-D284-4414-8844-54E94C647E3C}" type="sibTrans" cxnId="{F3B24C2D-C33A-48F6-B593-29D262E2708B}">
      <dgm:prSet/>
      <dgm:spPr/>
      <dgm:t>
        <a:bodyPr/>
        <a:lstStyle/>
        <a:p>
          <a:endParaRPr lang="en-US"/>
        </a:p>
      </dgm:t>
    </dgm:pt>
    <dgm:pt modelId="{566714EB-BED4-41A5-A0D2-DB4D6240AEF6}">
      <dgm:prSet/>
      <dgm:spPr/>
      <dgm:t>
        <a:bodyPr/>
        <a:lstStyle/>
        <a:p>
          <a:r>
            <a:rPr lang="en-US"/>
            <a:t>August 15, 2026</a:t>
          </a:r>
        </a:p>
      </dgm:t>
    </dgm:pt>
    <dgm:pt modelId="{C2C08A7A-082C-43B6-8BA2-E7BA7C7A733F}" type="parTrans" cxnId="{03EB13F6-1BCA-4356-BBB7-CB7735A38BF9}">
      <dgm:prSet/>
      <dgm:spPr/>
      <dgm:t>
        <a:bodyPr/>
        <a:lstStyle/>
        <a:p>
          <a:endParaRPr lang="en-US"/>
        </a:p>
      </dgm:t>
    </dgm:pt>
    <dgm:pt modelId="{9F7A3F8D-84E2-4A5B-AEC3-32C96C7D1CA3}" type="sibTrans" cxnId="{03EB13F6-1BCA-4356-BBB7-CB7735A38BF9}">
      <dgm:prSet/>
      <dgm:spPr/>
      <dgm:t>
        <a:bodyPr/>
        <a:lstStyle/>
        <a:p>
          <a:endParaRPr lang="en-US"/>
        </a:p>
      </dgm:t>
    </dgm:pt>
    <dgm:pt modelId="{06754E74-7BE3-45FC-802F-F89F2504DE41}">
      <dgm:prSet/>
      <dgm:spPr/>
      <dgm:t>
        <a:bodyPr/>
        <a:lstStyle/>
        <a:p>
          <a:r>
            <a:rPr lang="en-US"/>
            <a:t>2:00 -3:00 pm each day</a:t>
          </a:r>
        </a:p>
      </dgm:t>
    </dgm:pt>
    <dgm:pt modelId="{5EA6FD4B-1961-46F4-9BF0-F297B48693F6}" type="parTrans" cxnId="{0381D2B6-3500-4A30-8665-6DAB6BDA04D9}">
      <dgm:prSet/>
      <dgm:spPr/>
      <dgm:t>
        <a:bodyPr/>
        <a:lstStyle/>
        <a:p>
          <a:endParaRPr lang="en-US"/>
        </a:p>
      </dgm:t>
    </dgm:pt>
    <dgm:pt modelId="{3199FFA6-C19C-4371-BA7D-E7BD70122CE0}" type="sibTrans" cxnId="{0381D2B6-3500-4A30-8665-6DAB6BDA04D9}">
      <dgm:prSet/>
      <dgm:spPr/>
      <dgm:t>
        <a:bodyPr/>
        <a:lstStyle/>
        <a:p>
          <a:endParaRPr lang="en-US"/>
        </a:p>
      </dgm:t>
    </dgm:pt>
    <dgm:pt modelId="{BF8F926E-29B8-49E3-9ACC-5E0C029F8742}" type="pres">
      <dgm:prSet presAssocID="{026E2856-02EF-40BA-A2F4-2D0980486252}" presName="diagram" presStyleCnt="0">
        <dgm:presLayoutVars>
          <dgm:dir/>
          <dgm:resizeHandles val="exact"/>
        </dgm:presLayoutVars>
      </dgm:prSet>
      <dgm:spPr/>
    </dgm:pt>
    <dgm:pt modelId="{376390DC-468B-4678-AB69-7BA58024FB2C}" type="pres">
      <dgm:prSet presAssocID="{0EA4E71B-9334-417A-A881-2A9D8BCD85E7}" presName="node" presStyleLbl="node1" presStyleIdx="0" presStyleCnt="3">
        <dgm:presLayoutVars>
          <dgm:bulletEnabled val="1"/>
        </dgm:presLayoutVars>
      </dgm:prSet>
      <dgm:spPr/>
    </dgm:pt>
    <dgm:pt modelId="{98B815A4-EBFB-4C56-B3EC-DE898B1572B6}" type="pres">
      <dgm:prSet presAssocID="{6D520E06-D284-4414-8844-54E94C647E3C}" presName="sibTrans" presStyleCnt="0"/>
      <dgm:spPr/>
    </dgm:pt>
    <dgm:pt modelId="{8694EBBE-EBA4-485D-83B3-BE4B9B8D25E6}" type="pres">
      <dgm:prSet presAssocID="{566714EB-BED4-41A5-A0D2-DB4D6240AEF6}" presName="node" presStyleLbl="node1" presStyleIdx="1" presStyleCnt="3">
        <dgm:presLayoutVars>
          <dgm:bulletEnabled val="1"/>
        </dgm:presLayoutVars>
      </dgm:prSet>
      <dgm:spPr/>
    </dgm:pt>
    <dgm:pt modelId="{9A6CAE74-21FD-445F-B58D-22F9AF312DAC}" type="pres">
      <dgm:prSet presAssocID="{9F7A3F8D-84E2-4A5B-AEC3-32C96C7D1CA3}" presName="sibTrans" presStyleCnt="0"/>
      <dgm:spPr/>
    </dgm:pt>
    <dgm:pt modelId="{0E7A2F37-70B9-48E3-9983-F9FABC460CB5}" type="pres">
      <dgm:prSet presAssocID="{06754E74-7BE3-45FC-802F-F89F2504DE41}" presName="node" presStyleLbl="node1" presStyleIdx="2" presStyleCnt="3">
        <dgm:presLayoutVars>
          <dgm:bulletEnabled val="1"/>
        </dgm:presLayoutVars>
      </dgm:prSet>
      <dgm:spPr/>
    </dgm:pt>
  </dgm:ptLst>
  <dgm:cxnLst>
    <dgm:cxn modelId="{C10CF122-DA44-4F60-901E-A5D9000C49BA}" type="presOf" srcId="{566714EB-BED4-41A5-A0D2-DB4D6240AEF6}" destId="{8694EBBE-EBA4-485D-83B3-BE4B9B8D25E6}" srcOrd="0" destOrd="0" presId="urn:microsoft.com/office/officeart/2005/8/layout/default"/>
    <dgm:cxn modelId="{F3B24C2D-C33A-48F6-B593-29D262E2708B}" srcId="{026E2856-02EF-40BA-A2F4-2D0980486252}" destId="{0EA4E71B-9334-417A-A881-2A9D8BCD85E7}" srcOrd="0" destOrd="0" parTransId="{BE71634B-0BF1-46A7-9FCF-CD477E45C070}" sibTransId="{6D520E06-D284-4414-8844-54E94C647E3C}"/>
    <dgm:cxn modelId="{F93CED86-29F3-4CDC-A1A3-43D27A9C2030}" type="presOf" srcId="{06754E74-7BE3-45FC-802F-F89F2504DE41}" destId="{0E7A2F37-70B9-48E3-9983-F9FABC460CB5}" srcOrd="0" destOrd="0" presId="urn:microsoft.com/office/officeart/2005/8/layout/default"/>
    <dgm:cxn modelId="{34B1BF9C-FD7A-48C3-8B44-7547B5781810}" type="presOf" srcId="{0EA4E71B-9334-417A-A881-2A9D8BCD85E7}" destId="{376390DC-468B-4678-AB69-7BA58024FB2C}" srcOrd="0" destOrd="0" presId="urn:microsoft.com/office/officeart/2005/8/layout/default"/>
    <dgm:cxn modelId="{0381D2B6-3500-4A30-8665-6DAB6BDA04D9}" srcId="{026E2856-02EF-40BA-A2F4-2D0980486252}" destId="{06754E74-7BE3-45FC-802F-F89F2504DE41}" srcOrd="2" destOrd="0" parTransId="{5EA6FD4B-1961-46F4-9BF0-F297B48693F6}" sibTransId="{3199FFA6-C19C-4371-BA7D-E7BD70122CE0}"/>
    <dgm:cxn modelId="{39B18EC8-744C-421B-A8FB-37ECD3B70E4C}" type="presOf" srcId="{026E2856-02EF-40BA-A2F4-2D0980486252}" destId="{BF8F926E-29B8-49E3-9ACC-5E0C029F8742}" srcOrd="0" destOrd="0" presId="urn:microsoft.com/office/officeart/2005/8/layout/default"/>
    <dgm:cxn modelId="{03EB13F6-1BCA-4356-BBB7-CB7735A38BF9}" srcId="{026E2856-02EF-40BA-A2F4-2D0980486252}" destId="{566714EB-BED4-41A5-A0D2-DB4D6240AEF6}" srcOrd="1" destOrd="0" parTransId="{C2C08A7A-082C-43B6-8BA2-E7BA7C7A733F}" sibTransId="{9F7A3F8D-84E2-4A5B-AEC3-32C96C7D1CA3}"/>
    <dgm:cxn modelId="{B1B47D4A-EF69-4E71-AC73-A8B3027D02BC}" type="presParOf" srcId="{BF8F926E-29B8-49E3-9ACC-5E0C029F8742}" destId="{376390DC-468B-4678-AB69-7BA58024FB2C}" srcOrd="0" destOrd="0" presId="urn:microsoft.com/office/officeart/2005/8/layout/default"/>
    <dgm:cxn modelId="{218A163B-A9D6-4B6A-A503-DB0A2B782FA1}" type="presParOf" srcId="{BF8F926E-29B8-49E3-9ACC-5E0C029F8742}" destId="{98B815A4-EBFB-4C56-B3EC-DE898B1572B6}" srcOrd="1" destOrd="0" presId="urn:microsoft.com/office/officeart/2005/8/layout/default"/>
    <dgm:cxn modelId="{D83F9AD4-FA2D-4D6C-B81E-757E4AB9C721}" type="presParOf" srcId="{BF8F926E-29B8-49E3-9ACC-5E0C029F8742}" destId="{8694EBBE-EBA4-485D-83B3-BE4B9B8D25E6}" srcOrd="2" destOrd="0" presId="urn:microsoft.com/office/officeart/2005/8/layout/default"/>
    <dgm:cxn modelId="{83A889B6-1F3E-49FA-9620-FBBCBB96DAF4}" type="presParOf" srcId="{BF8F926E-29B8-49E3-9ACC-5E0C029F8742}" destId="{9A6CAE74-21FD-445F-B58D-22F9AF312DAC}" srcOrd="3" destOrd="0" presId="urn:microsoft.com/office/officeart/2005/8/layout/default"/>
    <dgm:cxn modelId="{B977D0CE-41A7-432F-B20B-AFE0F42CADBD}" type="presParOf" srcId="{BF8F926E-29B8-49E3-9ACC-5E0C029F8742}" destId="{0E7A2F37-70B9-48E3-9983-F9FABC460CB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030A9D-50CE-4854-8DB0-1FE143B9299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356A699-1A5F-495D-ABA8-053D19BC48FD}">
      <dgm:prSet custT="1"/>
      <dgm:spPr/>
      <dgm:t>
        <a:bodyPr/>
        <a:lstStyle/>
        <a:p>
          <a:r>
            <a:rPr lang="en-US" sz="2800" dirty="0">
              <a:solidFill>
                <a:srgbClr val="00275D"/>
              </a:solidFill>
            </a:rPr>
            <a:t>August 17</a:t>
          </a:r>
          <a:r>
            <a:rPr lang="en-US" sz="2800" baseline="30000" dirty="0">
              <a:solidFill>
                <a:srgbClr val="00275D"/>
              </a:solidFill>
            </a:rPr>
            <a:t>th</a:t>
          </a:r>
          <a:r>
            <a:rPr lang="en-US" sz="2800" dirty="0">
              <a:solidFill>
                <a:srgbClr val="00275D"/>
              </a:solidFill>
            </a:rPr>
            <a:t> </a:t>
          </a:r>
        </a:p>
      </dgm:t>
    </dgm:pt>
    <dgm:pt modelId="{E424298E-A1A7-44CB-810C-4815145F832D}" type="parTrans" cxnId="{3428ABEC-6F40-4FB4-A75E-E26DB4F76A3D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23FD7917-23F8-4E36-A1FA-45115D848E8F}" type="sibTrans" cxnId="{3428ABEC-6F40-4FB4-A75E-E26DB4F76A3D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E2618E10-B90B-4CF2-84FA-BB0FE7232590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Check-in at Jones Hall, come meet the International Affairs team </a:t>
          </a:r>
        </a:p>
      </dgm:t>
    </dgm:pt>
    <dgm:pt modelId="{F1F1CC09-8B82-473E-A14D-3458AE409357}" type="parTrans" cxnId="{F7E6C3D6-1224-4EDE-9536-C8783B30E34A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AB29AEAA-89E8-4F15-929A-D08E3C60F8A9}" type="sibTrans" cxnId="{F7E6C3D6-1224-4EDE-9536-C8783B30E34A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D012AF4F-C71F-4424-9FCE-83330FF553C0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Send copy of your I-94, visa, signed I-20, and update your U.S. address</a:t>
          </a:r>
        </a:p>
      </dgm:t>
    </dgm:pt>
    <dgm:pt modelId="{18A38C75-B908-4C78-B230-30D26D2A1D45}" type="parTrans" cxnId="{85B12AE4-3DBD-42F8-9487-35E87F579E32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36B677FF-FF49-410A-904B-5CA97F031753}" type="sibTrans" cxnId="{85B12AE4-3DBD-42F8-9487-35E87F579E32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24C3AEF9-1BDD-4498-B2DB-577D5CBB53AA}">
      <dgm:prSet custT="1"/>
      <dgm:spPr/>
      <dgm:t>
        <a:bodyPr/>
        <a:lstStyle/>
        <a:p>
          <a:r>
            <a:rPr lang="en-US" sz="2800" dirty="0">
              <a:solidFill>
                <a:srgbClr val="00275D"/>
              </a:solidFill>
            </a:rPr>
            <a:t>August 18</a:t>
          </a:r>
          <a:r>
            <a:rPr lang="en-US" sz="2800" baseline="30000" dirty="0">
              <a:solidFill>
                <a:srgbClr val="00275D"/>
              </a:solidFill>
            </a:rPr>
            <a:t>th</a:t>
          </a:r>
          <a:r>
            <a:rPr lang="en-US" sz="2800" dirty="0">
              <a:solidFill>
                <a:srgbClr val="00275D"/>
              </a:solidFill>
            </a:rPr>
            <a:t> </a:t>
          </a:r>
        </a:p>
      </dgm:t>
    </dgm:pt>
    <dgm:pt modelId="{0D5E5E00-25B6-4484-9B5E-AFABA9C30CD6}" type="parTrans" cxnId="{A8F65ADC-7C09-48C6-90AB-BD6E68AEF557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795B8F20-925D-409F-8B5C-B269727B3EFB}" type="sibTrans" cxnId="{A8F65ADC-7C09-48C6-90AB-BD6E68AEF557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356BDF5B-D842-4674-A081-3A2B1A8A5D91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International Orientation Session 2</a:t>
          </a:r>
        </a:p>
      </dgm:t>
    </dgm:pt>
    <dgm:pt modelId="{E71BA845-009E-413B-9AED-01E4828F8D1F}" type="parTrans" cxnId="{4B90DE78-943B-4D07-926C-8ACBB77ED020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784253F9-C927-4AC3-B3C7-C0D9ED3D3F1E}" type="sibTrans" cxnId="{4B90DE78-943B-4D07-926C-8ACBB77ED020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A44A319F-F956-4004-9077-E38AB9EBA3B7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Campus Tour</a:t>
          </a:r>
        </a:p>
      </dgm:t>
    </dgm:pt>
    <dgm:pt modelId="{717DF5B9-863F-4939-8441-B73FE9139147}" type="parTrans" cxnId="{A15EA2B2-3D70-4CC7-B25C-F5EA846E42BE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22DFF96F-DEFF-4CD8-A252-AE747BC5E5FD}" type="sibTrans" cxnId="{A15EA2B2-3D70-4CC7-B25C-F5EA846E42BE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F113AED4-36E1-4511-89C7-C7771DAED7E8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Study Skills Workshop </a:t>
          </a:r>
        </a:p>
      </dgm:t>
    </dgm:pt>
    <dgm:pt modelId="{564A6295-1AAB-43F5-8CF0-422F0868005D}" type="parTrans" cxnId="{D274C7B9-6EE1-4270-B061-90EB3E888D7C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B5C7AEEA-36CA-4D4E-953B-33D46137CDFD}" type="sibTrans" cxnId="{D274C7B9-6EE1-4270-B061-90EB3E888D7C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CD3C509B-1707-4DB9-BCD5-FA1AE33CD3D1}">
      <dgm:prSet custT="1"/>
      <dgm:spPr/>
      <dgm:t>
        <a:bodyPr/>
        <a:lstStyle/>
        <a:p>
          <a:r>
            <a:rPr lang="en-US" sz="2800" dirty="0">
              <a:solidFill>
                <a:srgbClr val="00275D"/>
              </a:solidFill>
            </a:rPr>
            <a:t>August 19</a:t>
          </a:r>
          <a:r>
            <a:rPr lang="en-US" sz="2800" baseline="30000" dirty="0">
              <a:solidFill>
                <a:srgbClr val="00275D"/>
              </a:solidFill>
            </a:rPr>
            <a:t>th</a:t>
          </a:r>
          <a:r>
            <a:rPr lang="en-US" sz="2800" dirty="0">
              <a:solidFill>
                <a:srgbClr val="00275D"/>
              </a:solidFill>
            </a:rPr>
            <a:t> </a:t>
          </a:r>
        </a:p>
      </dgm:t>
    </dgm:pt>
    <dgm:pt modelId="{D73DE0D2-BE54-4791-A8AB-CA425910AF53}" type="parTrans" cxnId="{0827DEE8-2EE8-4BBE-B73F-F0A7DB4A71C2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B55318CE-81F3-419E-B58B-D1B29E20E1DF}" type="sibTrans" cxnId="{0827DEE8-2EE8-4BBE-B73F-F0A7DB4A71C2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440E50EE-BEA5-42F9-8A39-D80BFCE304AD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Library Tour </a:t>
          </a:r>
        </a:p>
      </dgm:t>
    </dgm:pt>
    <dgm:pt modelId="{32264095-3CC9-43F3-B668-97E9B6462E8E}" type="parTrans" cxnId="{21BFFB1A-9FB5-471E-B4C7-E977493E55B5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7665C06D-5CBA-4E76-832B-E2FBF296FE4F}" type="sibTrans" cxnId="{21BFFB1A-9FB5-471E-B4C7-E977493E55B5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81CB468B-EAB0-4C02-9685-BA85C0382543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Culture Shock Workshop</a:t>
          </a:r>
        </a:p>
      </dgm:t>
    </dgm:pt>
    <dgm:pt modelId="{BD7E4316-CC30-4EED-B87C-F60F4DF0F6DD}" type="parTrans" cxnId="{E4D7EA02-BEB1-44C0-B2A4-AE2E969D1EBA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0CA8AA9C-8A1A-489A-9AF0-A4344F25B732}" type="sibTrans" cxnId="{E4D7EA02-BEB1-44C0-B2A4-AE2E969D1EBA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FFF41C4F-CE13-4348-AA5E-4D7797049AE9}">
      <dgm:prSet custT="1"/>
      <dgm:spPr/>
      <dgm:t>
        <a:bodyPr/>
        <a:lstStyle/>
        <a:p>
          <a:r>
            <a:rPr lang="en-US" sz="2800" dirty="0">
              <a:solidFill>
                <a:srgbClr val="00275D"/>
              </a:solidFill>
            </a:rPr>
            <a:t>August 20</a:t>
          </a:r>
          <a:r>
            <a:rPr lang="en-US" sz="2800" baseline="30000" dirty="0">
              <a:solidFill>
                <a:srgbClr val="00275D"/>
              </a:solidFill>
            </a:rPr>
            <a:t>th</a:t>
          </a:r>
          <a:endParaRPr lang="en-US" sz="2800" dirty="0">
            <a:solidFill>
              <a:srgbClr val="00275D"/>
            </a:solidFill>
          </a:endParaRPr>
        </a:p>
      </dgm:t>
    </dgm:pt>
    <dgm:pt modelId="{31376A4E-4466-41EB-AE79-0ABAD7EB1994}" type="parTrans" cxnId="{F39B8679-80E5-4BA9-A3C4-54249EC551BC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1106FEFC-CB7D-4E78-95D1-DFE8AB68C817}" type="sibTrans" cxnId="{F39B8679-80E5-4BA9-A3C4-54249EC551BC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268157E6-585E-4634-B1EB-B08FC087A6C1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Walmart Shopping </a:t>
          </a:r>
        </a:p>
      </dgm:t>
    </dgm:pt>
    <dgm:pt modelId="{67EA0614-2EFC-4118-87B0-927FA9022FC8}" type="parTrans" cxnId="{3C0D638C-C6E4-4263-98DD-004C46F4F5D8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9D26E6F4-E2B6-4D7D-BEE6-A3A64986626F}" type="sibTrans" cxnId="{3C0D638C-C6E4-4263-98DD-004C46F4F5D8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14F1CC73-F74C-44E4-B404-26380243175F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Welcome Event </a:t>
          </a:r>
        </a:p>
      </dgm:t>
    </dgm:pt>
    <dgm:pt modelId="{2443E91A-9F4D-4389-A5D9-ED0DA40D9B8B}" type="parTrans" cxnId="{B013F398-6894-43F4-B2C7-59259A5D493B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583CBF92-C6CA-4495-98E0-7F1263DD4920}" type="sibTrans" cxnId="{B013F398-6894-43F4-B2C7-59259A5D493B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FD64AFD5-5773-479C-89B7-833C96FD9BF7}">
      <dgm:prSet custT="1"/>
      <dgm:spPr/>
      <dgm:t>
        <a:bodyPr/>
        <a:lstStyle/>
        <a:p>
          <a:r>
            <a:rPr lang="en-US" sz="2800" dirty="0">
              <a:solidFill>
                <a:srgbClr val="00275D"/>
              </a:solidFill>
            </a:rPr>
            <a:t>August 21</a:t>
          </a:r>
          <a:r>
            <a:rPr lang="en-US" sz="2800" baseline="30000" dirty="0">
              <a:solidFill>
                <a:srgbClr val="00275D"/>
              </a:solidFill>
            </a:rPr>
            <a:t>st</a:t>
          </a:r>
          <a:r>
            <a:rPr lang="en-US" sz="2800" dirty="0">
              <a:solidFill>
                <a:srgbClr val="00275D"/>
              </a:solidFill>
            </a:rPr>
            <a:t> </a:t>
          </a:r>
        </a:p>
      </dgm:t>
    </dgm:pt>
    <dgm:pt modelId="{CDA39F03-5F13-4D17-8626-5C19784187D5}" type="parTrans" cxnId="{12C9A9D6-1D99-416E-89D5-B31D80E29083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BB000040-548C-4895-8E20-CE6F13D95846}" type="sibTrans" cxnId="{12C9A9D6-1D99-416E-89D5-B31D80E29083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9AA8FE9D-39B2-4F45-8A39-33476651FD8C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Nashville Tour </a:t>
          </a:r>
        </a:p>
      </dgm:t>
    </dgm:pt>
    <dgm:pt modelId="{5BDDB72F-57C4-457D-A3B7-411BEF896A91}" type="parTrans" cxnId="{C395A3C0-61D4-498A-86CE-FC822E0E1EFB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C8CD9FF0-E7FC-4577-89D9-31BF52DB2E14}" type="sibTrans" cxnId="{C395A3C0-61D4-498A-86CE-FC822E0E1EFB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F8B18BB5-E401-4724-A9B8-608FB02E9130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President’s Party </a:t>
          </a:r>
        </a:p>
      </dgm:t>
    </dgm:pt>
    <dgm:pt modelId="{6E27E9ED-DC55-4448-AB4A-63642D6EE6DC}" type="parTrans" cxnId="{BA340836-9CD5-42AE-908B-D800C2B359C1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9235DA09-E17A-4374-A60A-FF1263115AF1}" type="sibTrans" cxnId="{BA340836-9CD5-42AE-908B-D800C2B359C1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C54A1878-699E-43DF-AEC7-75A7B8C701E2}">
      <dgm:prSet custT="1"/>
      <dgm:spPr/>
      <dgm:t>
        <a:bodyPr/>
        <a:lstStyle/>
        <a:p>
          <a:r>
            <a:rPr lang="en-US" sz="2800" dirty="0">
              <a:solidFill>
                <a:srgbClr val="00275D"/>
              </a:solidFill>
            </a:rPr>
            <a:t>August 22</a:t>
          </a:r>
          <a:r>
            <a:rPr lang="en-US" sz="2800" baseline="30000" dirty="0">
              <a:solidFill>
                <a:srgbClr val="00275D"/>
              </a:solidFill>
            </a:rPr>
            <a:t>nd</a:t>
          </a:r>
          <a:r>
            <a:rPr lang="en-US" sz="2800" dirty="0">
              <a:solidFill>
                <a:srgbClr val="00275D"/>
              </a:solidFill>
            </a:rPr>
            <a:t> </a:t>
          </a:r>
        </a:p>
      </dgm:t>
    </dgm:pt>
    <dgm:pt modelId="{F2079423-15E3-4954-A133-3EBBF77F05F0}" type="parTrans" cxnId="{6EF6FD4B-FA77-4E25-8C77-EBEEE6880F46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E53E3EC0-F200-4335-8603-3E054001B4C2}" type="sibTrans" cxnId="{6EF6FD4B-FA77-4E25-8C77-EBEEE6880F46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4442C38A-1334-4FD7-A738-C93519B26FDF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Free Cycle </a:t>
          </a:r>
        </a:p>
      </dgm:t>
    </dgm:pt>
    <dgm:pt modelId="{41A1A8EB-A61C-4519-AEF7-B62E1F6FA583}" type="parTrans" cxnId="{307BA570-EC7F-48EA-8E44-0C0CCF6A062B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EFAFECD3-96D2-4A41-B5D4-D9622206B464}" type="sibTrans" cxnId="{307BA570-EC7F-48EA-8E44-0C0CCF6A062B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C9FA2DEE-DDB9-4153-AA8D-4A9EB3680D22}">
      <dgm:prSet custT="1"/>
      <dgm:spPr/>
      <dgm:t>
        <a:bodyPr/>
        <a:lstStyle/>
        <a:p>
          <a:r>
            <a:rPr lang="en-US" sz="1200" dirty="0">
              <a:solidFill>
                <a:srgbClr val="00275D"/>
              </a:solidFill>
            </a:rPr>
            <a:t>Convocation</a:t>
          </a:r>
          <a:r>
            <a:rPr lang="en-US" sz="1050" dirty="0">
              <a:solidFill>
                <a:srgbClr val="00275D"/>
              </a:solidFill>
            </a:rPr>
            <a:t> </a:t>
          </a:r>
        </a:p>
      </dgm:t>
    </dgm:pt>
    <dgm:pt modelId="{78E0F254-DC63-4A07-B3AD-0536FDCAE532}" type="parTrans" cxnId="{8A40477C-FA5F-4563-A315-13327EC73A9E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4856F29D-6D6B-4D44-930D-2271200646D7}" type="sibTrans" cxnId="{8A40477C-FA5F-4563-A315-13327EC73A9E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AEF6BEF3-48B7-4269-8406-91DDCEEE3EEF}">
      <dgm:prSet custT="1"/>
      <dgm:spPr/>
      <dgm:t>
        <a:bodyPr/>
        <a:lstStyle/>
        <a:p>
          <a:endParaRPr lang="en-US" sz="1050">
            <a:solidFill>
              <a:srgbClr val="00275D"/>
            </a:solidFill>
          </a:endParaRPr>
        </a:p>
      </dgm:t>
    </dgm:pt>
    <dgm:pt modelId="{34CE234E-6977-4928-A505-4F31F7B4A5AA}" type="parTrans" cxnId="{70E8F5B6-84D9-475E-9940-A8950A28860F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B5CB6E0B-581E-4645-A1AE-E2BD823D9E4B}" type="sibTrans" cxnId="{70E8F5B6-84D9-475E-9940-A8950A28860F}">
      <dgm:prSet/>
      <dgm:spPr/>
      <dgm:t>
        <a:bodyPr/>
        <a:lstStyle/>
        <a:p>
          <a:endParaRPr lang="en-US" sz="2400">
            <a:solidFill>
              <a:srgbClr val="00275D"/>
            </a:solidFill>
          </a:endParaRPr>
        </a:p>
      </dgm:t>
    </dgm:pt>
    <dgm:pt modelId="{8714F656-0217-4678-8E9A-F53904535C48}" type="pres">
      <dgm:prSet presAssocID="{6C030A9D-50CE-4854-8DB0-1FE143B92998}" presName="vert0" presStyleCnt="0">
        <dgm:presLayoutVars>
          <dgm:dir/>
          <dgm:animOne val="branch"/>
          <dgm:animLvl val="lvl"/>
        </dgm:presLayoutVars>
      </dgm:prSet>
      <dgm:spPr/>
    </dgm:pt>
    <dgm:pt modelId="{C218EB63-188A-46A9-8DE3-DDDED16BBE61}" type="pres">
      <dgm:prSet presAssocID="{D356A699-1A5F-495D-ABA8-053D19BC48FD}" presName="thickLine" presStyleLbl="alignNode1" presStyleIdx="0" presStyleCnt="6"/>
      <dgm:spPr/>
    </dgm:pt>
    <dgm:pt modelId="{662D2858-9977-4C27-9852-256E1A5CF1E3}" type="pres">
      <dgm:prSet presAssocID="{D356A699-1A5F-495D-ABA8-053D19BC48FD}" presName="horz1" presStyleCnt="0"/>
      <dgm:spPr/>
    </dgm:pt>
    <dgm:pt modelId="{9B316E68-7B90-4310-9296-700504F6D195}" type="pres">
      <dgm:prSet presAssocID="{D356A699-1A5F-495D-ABA8-053D19BC48FD}" presName="tx1" presStyleLbl="revTx" presStyleIdx="0" presStyleCnt="20"/>
      <dgm:spPr/>
    </dgm:pt>
    <dgm:pt modelId="{EC2FD6E2-6A41-47F1-A7A5-E7A46FB782E9}" type="pres">
      <dgm:prSet presAssocID="{D356A699-1A5F-495D-ABA8-053D19BC48FD}" presName="vert1" presStyleCnt="0"/>
      <dgm:spPr/>
    </dgm:pt>
    <dgm:pt modelId="{50C614ED-6BF3-455E-AE9B-723E90783793}" type="pres">
      <dgm:prSet presAssocID="{E2618E10-B90B-4CF2-84FA-BB0FE7232590}" presName="vertSpace2a" presStyleCnt="0"/>
      <dgm:spPr/>
    </dgm:pt>
    <dgm:pt modelId="{965A0A1D-99BD-4E73-99D6-598F3404E384}" type="pres">
      <dgm:prSet presAssocID="{E2618E10-B90B-4CF2-84FA-BB0FE7232590}" presName="horz2" presStyleCnt="0"/>
      <dgm:spPr/>
    </dgm:pt>
    <dgm:pt modelId="{01A3F596-74B3-48C5-843A-88FB39D0A75A}" type="pres">
      <dgm:prSet presAssocID="{E2618E10-B90B-4CF2-84FA-BB0FE7232590}" presName="horzSpace2" presStyleCnt="0"/>
      <dgm:spPr/>
    </dgm:pt>
    <dgm:pt modelId="{B50A1F12-FC7D-48A7-BA3B-6B7BB4159448}" type="pres">
      <dgm:prSet presAssocID="{E2618E10-B90B-4CF2-84FA-BB0FE7232590}" presName="tx2" presStyleLbl="revTx" presStyleIdx="1" presStyleCnt="20"/>
      <dgm:spPr/>
    </dgm:pt>
    <dgm:pt modelId="{65AD08DA-E567-485E-BD75-AECAED1FBF35}" type="pres">
      <dgm:prSet presAssocID="{E2618E10-B90B-4CF2-84FA-BB0FE7232590}" presName="vert2" presStyleCnt="0"/>
      <dgm:spPr/>
    </dgm:pt>
    <dgm:pt modelId="{65875A05-348F-4E41-9BCE-9EFE348AF1A0}" type="pres">
      <dgm:prSet presAssocID="{E2618E10-B90B-4CF2-84FA-BB0FE7232590}" presName="thinLine2b" presStyleLbl="callout" presStyleIdx="0" presStyleCnt="14"/>
      <dgm:spPr/>
    </dgm:pt>
    <dgm:pt modelId="{574C9F71-44A0-4454-A139-ADA050C55D66}" type="pres">
      <dgm:prSet presAssocID="{E2618E10-B90B-4CF2-84FA-BB0FE7232590}" presName="vertSpace2b" presStyleCnt="0"/>
      <dgm:spPr/>
    </dgm:pt>
    <dgm:pt modelId="{2BA12D9F-BB87-4810-99D4-4061AEFC8397}" type="pres">
      <dgm:prSet presAssocID="{D012AF4F-C71F-4424-9FCE-83330FF553C0}" presName="horz2" presStyleCnt="0"/>
      <dgm:spPr/>
    </dgm:pt>
    <dgm:pt modelId="{E69FDF1F-33C5-428A-A3E1-20F94319689E}" type="pres">
      <dgm:prSet presAssocID="{D012AF4F-C71F-4424-9FCE-83330FF553C0}" presName="horzSpace2" presStyleCnt="0"/>
      <dgm:spPr/>
    </dgm:pt>
    <dgm:pt modelId="{9606EFD7-F8E6-46CA-BF39-18CD398CDD27}" type="pres">
      <dgm:prSet presAssocID="{D012AF4F-C71F-4424-9FCE-83330FF553C0}" presName="tx2" presStyleLbl="revTx" presStyleIdx="2" presStyleCnt="20"/>
      <dgm:spPr/>
    </dgm:pt>
    <dgm:pt modelId="{6343C42A-F592-4D5F-B17E-EC9F9AAB7268}" type="pres">
      <dgm:prSet presAssocID="{D012AF4F-C71F-4424-9FCE-83330FF553C0}" presName="vert2" presStyleCnt="0"/>
      <dgm:spPr/>
    </dgm:pt>
    <dgm:pt modelId="{CA0AB01F-6E11-4D09-83DB-2180A546B3E2}" type="pres">
      <dgm:prSet presAssocID="{D012AF4F-C71F-4424-9FCE-83330FF553C0}" presName="thinLine2b" presStyleLbl="callout" presStyleIdx="1" presStyleCnt="14"/>
      <dgm:spPr/>
    </dgm:pt>
    <dgm:pt modelId="{F6A4C329-0B84-4014-B500-A40DB9612A4D}" type="pres">
      <dgm:prSet presAssocID="{D012AF4F-C71F-4424-9FCE-83330FF553C0}" presName="vertSpace2b" presStyleCnt="0"/>
      <dgm:spPr/>
    </dgm:pt>
    <dgm:pt modelId="{1D8BF7AF-A881-4CA3-BA18-15BF8FB5F050}" type="pres">
      <dgm:prSet presAssocID="{24C3AEF9-1BDD-4498-B2DB-577D5CBB53AA}" presName="thickLine" presStyleLbl="alignNode1" presStyleIdx="1" presStyleCnt="6"/>
      <dgm:spPr/>
    </dgm:pt>
    <dgm:pt modelId="{20CF27AB-6AA6-40A5-91D8-EF63FEE37560}" type="pres">
      <dgm:prSet presAssocID="{24C3AEF9-1BDD-4498-B2DB-577D5CBB53AA}" presName="horz1" presStyleCnt="0"/>
      <dgm:spPr/>
    </dgm:pt>
    <dgm:pt modelId="{AA5F761D-EDE8-4FED-8BC8-908E6B802BB5}" type="pres">
      <dgm:prSet presAssocID="{24C3AEF9-1BDD-4498-B2DB-577D5CBB53AA}" presName="tx1" presStyleLbl="revTx" presStyleIdx="3" presStyleCnt="20"/>
      <dgm:spPr/>
    </dgm:pt>
    <dgm:pt modelId="{E97845C2-C27C-438D-944C-9B3CB7A81321}" type="pres">
      <dgm:prSet presAssocID="{24C3AEF9-1BDD-4498-B2DB-577D5CBB53AA}" presName="vert1" presStyleCnt="0"/>
      <dgm:spPr/>
    </dgm:pt>
    <dgm:pt modelId="{AA841A18-376F-4AC5-89E9-F1F4DBDCAFBE}" type="pres">
      <dgm:prSet presAssocID="{356BDF5B-D842-4674-A081-3A2B1A8A5D91}" presName="vertSpace2a" presStyleCnt="0"/>
      <dgm:spPr/>
    </dgm:pt>
    <dgm:pt modelId="{B6D7ADDE-2FB8-49EA-8257-FBF4785C61AB}" type="pres">
      <dgm:prSet presAssocID="{356BDF5B-D842-4674-A081-3A2B1A8A5D91}" presName="horz2" presStyleCnt="0"/>
      <dgm:spPr/>
    </dgm:pt>
    <dgm:pt modelId="{623C9109-B97B-4A89-9591-989A2121EFFA}" type="pres">
      <dgm:prSet presAssocID="{356BDF5B-D842-4674-A081-3A2B1A8A5D91}" presName="horzSpace2" presStyleCnt="0"/>
      <dgm:spPr/>
    </dgm:pt>
    <dgm:pt modelId="{07B43DB0-AE4B-45B9-ABC0-FAC5069002CE}" type="pres">
      <dgm:prSet presAssocID="{356BDF5B-D842-4674-A081-3A2B1A8A5D91}" presName="tx2" presStyleLbl="revTx" presStyleIdx="4" presStyleCnt="20"/>
      <dgm:spPr/>
    </dgm:pt>
    <dgm:pt modelId="{9F988D7F-DD56-49B8-B282-E4838BDDE0F1}" type="pres">
      <dgm:prSet presAssocID="{356BDF5B-D842-4674-A081-3A2B1A8A5D91}" presName="vert2" presStyleCnt="0"/>
      <dgm:spPr/>
    </dgm:pt>
    <dgm:pt modelId="{A5AFCA8C-E574-42AB-ACD6-6DDA2C5E3B0B}" type="pres">
      <dgm:prSet presAssocID="{356BDF5B-D842-4674-A081-3A2B1A8A5D91}" presName="thinLine2b" presStyleLbl="callout" presStyleIdx="2" presStyleCnt="14"/>
      <dgm:spPr/>
    </dgm:pt>
    <dgm:pt modelId="{A399CC6E-A4C5-4CB4-9692-B1AB28A894F3}" type="pres">
      <dgm:prSet presAssocID="{356BDF5B-D842-4674-A081-3A2B1A8A5D91}" presName="vertSpace2b" presStyleCnt="0"/>
      <dgm:spPr/>
    </dgm:pt>
    <dgm:pt modelId="{33BC12C0-4680-4301-A3FC-00DAFFEE95ED}" type="pres">
      <dgm:prSet presAssocID="{A44A319F-F956-4004-9077-E38AB9EBA3B7}" presName="horz2" presStyleCnt="0"/>
      <dgm:spPr/>
    </dgm:pt>
    <dgm:pt modelId="{0C81AE5B-419B-45A4-B976-49D09CC3D2C5}" type="pres">
      <dgm:prSet presAssocID="{A44A319F-F956-4004-9077-E38AB9EBA3B7}" presName="horzSpace2" presStyleCnt="0"/>
      <dgm:spPr/>
    </dgm:pt>
    <dgm:pt modelId="{958418E9-DE3E-419E-905D-19590C2849D9}" type="pres">
      <dgm:prSet presAssocID="{A44A319F-F956-4004-9077-E38AB9EBA3B7}" presName="tx2" presStyleLbl="revTx" presStyleIdx="5" presStyleCnt="20"/>
      <dgm:spPr/>
    </dgm:pt>
    <dgm:pt modelId="{9FDF9877-2A85-4731-8394-F61F22641C37}" type="pres">
      <dgm:prSet presAssocID="{A44A319F-F956-4004-9077-E38AB9EBA3B7}" presName="vert2" presStyleCnt="0"/>
      <dgm:spPr/>
    </dgm:pt>
    <dgm:pt modelId="{77043CD9-E01F-4383-A04F-D72600EC4A26}" type="pres">
      <dgm:prSet presAssocID="{A44A319F-F956-4004-9077-E38AB9EBA3B7}" presName="thinLine2b" presStyleLbl="callout" presStyleIdx="3" presStyleCnt="14"/>
      <dgm:spPr/>
    </dgm:pt>
    <dgm:pt modelId="{7DFD05FB-5C8A-4314-A25F-2EE4D5367A33}" type="pres">
      <dgm:prSet presAssocID="{A44A319F-F956-4004-9077-E38AB9EBA3B7}" presName="vertSpace2b" presStyleCnt="0"/>
      <dgm:spPr/>
    </dgm:pt>
    <dgm:pt modelId="{85B3B161-998B-4419-8EFB-0F8165571436}" type="pres">
      <dgm:prSet presAssocID="{F113AED4-36E1-4511-89C7-C7771DAED7E8}" presName="horz2" presStyleCnt="0"/>
      <dgm:spPr/>
    </dgm:pt>
    <dgm:pt modelId="{35142504-4421-4946-B2B6-1F8E579D9D9F}" type="pres">
      <dgm:prSet presAssocID="{F113AED4-36E1-4511-89C7-C7771DAED7E8}" presName="horzSpace2" presStyleCnt="0"/>
      <dgm:spPr/>
    </dgm:pt>
    <dgm:pt modelId="{01876899-5033-47CB-904E-53678D2CF20D}" type="pres">
      <dgm:prSet presAssocID="{F113AED4-36E1-4511-89C7-C7771DAED7E8}" presName="tx2" presStyleLbl="revTx" presStyleIdx="6" presStyleCnt="20"/>
      <dgm:spPr/>
    </dgm:pt>
    <dgm:pt modelId="{79202362-D7D3-4BAE-A5D3-7BAD3558F7B1}" type="pres">
      <dgm:prSet presAssocID="{F113AED4-36E1-4511-89C7-C7771DAED7E8}" presName="vert2" presStyleCnt="0"/>
      <dgm:spPr/>
    </dgm:pt>
    <dgm:pt modelId="{EA4A568B-E549-46DD-B42F-7F9A8E88F282}" type="pres">
      <dgm:prSet presAssocID="{F113AED4-36E1-4511-89C7-C7771DAED7E8}" presName="thinLine2b" presStyleLbl="callout" presStyleIdx="4" presStyleCnt="14"/>
      <dgm:spPr/>
    </dgm:pt>
    <dgm:pt modelId="{2E3DE454-7500-49C3-849A-6ADFD1253762}" type="pres">
      <dgm:prSet presAssocID="{F113AED4-36E1-4511-89C7-C7771DAED7E8}" presName="vertSpace2b" presStyleCnt="0"/>
      <dgm:spPr/>
    </dgm:pt>
    <dgm:pt modelId="{C55F75CA-2083-4CC3-A0AA-FC0ED8132138}" type="pres">
      <dgm:prSet presAssocID="{CD3C509B-1707-4DB9-BCD5-FA1AE33CD3D1}" presName="thickLine" presStyleLbl="alignNode1" presStyleIdx="2" presStyleCnt="6"/>
      <dgm:spPr/>
    </dgm:pt>
    <dgm:pt modelId="{2AB6EEE7-AC25-43CF-B910-EB24481EBE7D}" type="pres">
      <dgm:prSet presAssocID="{CD3C509B-1707-4DB9-BCD5-FA1AE33CD3D1}" presName="horz1" presStyleCnt="0"/>
      <dgm:spPr/>
    </dgm:pt>
    <dgm:pt modelId="{9F2159BF-28DA-4732-BABE-8D7EB57CE4DA}" type="pres">
      <dgm:prSet presAssocID="{CD3C509B-1707-4DB9-BCD5-FA1AE33CD3D1}" presName="tx1" presStyleLbl="revTx" presStyleIdx="7" presStyleCnt="20"/>
      <dgm:spPr/>
    </dgm:pt>
    <dgm:pt modelId="{33FBF6F0-2629-4FB5-9827-49CE8B6F3FBC}" type="pres">
      <dgm:prSet presAssocID="{CD3C509B-1707-4DB9-BCD5-FA1AE33CD3D1}" presName="vert1" presStyleCnt="0"/>
      <dgm:spPr/>
    </dgm:pt>
    <dgm:pt modelId="{9D598053-7CC3-4502-9A76-8A0940B1FF20}" type="pres">
      <dgm:prSet presAssocID="{440E50EE-BEA5-42F9-8A39-D80BFCE304AD}" presName="vertSpace2a" presStyleCnt="0"/>
      <dgm:spPr/>
    </dgm:pt>
    <dgm:pt modelId="{02109BBF-FE38-4E93-8C36-F93BACC93A1C}" type="pres">
      <dgm:prSet presAssocID="{440E50EE-BEA5-42F9-8A39-D80BFCE304AD}" presName="horz2" presStyleCnt="0"/>
      <dgm:spPr/>
    </dgm:pt>
    <dgm:pt modelId="{2A7FE14F-3A08-415A-9C60-70E9AD76EAC2}" type="pres">
      <dgm:prSet presAssocID="{440E50EE-BEA5-42F9-8A39-D80BFCE304AD}" presName="horzSpace2" presStyleCnt="0"/>
      <dgm:spPr/>
    </dgm:pt>
    <dgm:pt modelId="{3314F422-C26B-4784-BB04-84421C5A2CE4}" type="pres">
      <dgm:prSet presAssocID="{440E50EE-BEA5-42F9-8A39-D80BFCE304AD}" presName="tx2" presStyleLbl="revTx" presStyleIdx="8" presStyleCnt="20"/>
      <dgm:spPr/>
    </dgm:pt>
    <dgm:pt modelId="{4DE30B72-0055-442D-930B-7D181908FEC8}" type="pres">
      <dgm:prSet presAssocID="{440E50EE-BEA5-42F9-8A39-D80BFCE304AD}" presName="vert2" presStyleCnt="0"/>
      <dgm:spPr/>
    </dgm:pt>
    <dgm:pt modelId="{0AA5CE1A-D198-4343-8981-3C1F7EC6DB0F}" type="pres">
      <dgm:prSet presAssocID="{440E50EE-BEA5-42F9-8A39-D80BFCE304AD}" presName="thinLine2b" presStyleLbl="callout" presStyleIdx="5" presStyleCnt="14"/>
      <dgm:spPr/>
    </dgm:pt>
    <dgm:pt modelId="{45B6E15D-EA30-4564-93CB-8CFC90FC3E2E}" type="pres">
      <dgm:prSet presAssocID="{440E50EE-BEA5-42F9-8A39-D80BFCE304AD}" presName="vertSpace2b" presStyleCnt="0"/>
      <dgm:spPr/>
    </dgm:pt>
    <dgm:pt modelId="{7CB74479-CAC4-4FCF-919C-1AFDDBA55B70}" type="pres">
      <dgm:prSet presAssocID="{81CB468B-EAB0-4C02-9685-BA85C0382543}" presName="horz2" presStyleCnt="0"/>
      <dgm:spPr/>
    </dgm:pt>
    <dgm:pt modelId="{56C0BCAA-244C-4AB5-9F87-303ABAA51C0E}" type="pres">
      <dgm:prSet presAssocID="{81CB468B-EAB0-4C02-9685-BA85C0382543}" presName="horzSpace2" presStyleCnt="0"/>
      <dgm:spPr/>
    </dgm:pt>
    <dgm:pt modelId="{D676C4CD-2D19-4B45-A131-AD9B5DAC1997}" type="pres">
      <dgm:prSet presAssocID="{81CB468B-EAB0-4C02-9685-BA85C0382543}" presName="tx2" presStyleLbl="revTx" presStyleIdx="9" presStyleCnt="20"/>
      <dgm:spPr/>
    </dgm:pt>
    <dgm:pt modelId="{4BF569C3-1890-4CD8-9E6F-6D0999CBCD73}" type="pres">
      <dgm:prSet presAssocID="{81CB468B-EAB0-4C02-9685-BA85C0382543}" presName="vert2" presStyleCnt="0"/>
      <dgm:spPr/>
    </dgm:pt>
    <dgm:pt modelId="{E95D8927-CC14-4940-B99C-87959AF478CE}" type="pres">
      <dgm:prSet presAssocID="{81CB468B-EAB0-4C02-9685-BA85C0382543}" presName="thinLine2b" presStyleLbl="callout" presStyleIdx="6" presStyleCnt="14"/>
      <dgm:spPr/>
    </dgm:pt>
    <dgm:pt modelId="{F8076CDF-5ADE-400E-8F58-83A2D5CCDAF0}" type="pres">
      <dgm:prSet presAssocID="{81CB468B-EAB0-4C02-9685-BA85C0382543}" presName="vertSpace2b" presStyleCnt="0"/>
      <dgm:spPr/>
    </dgm:pt>
    <dgm:pt modelId="{B4D9D2CC-374A-4E77-893A-3B80ADD5B66B}" type="pres">
      <dgm:prSet presAssocID="{FFF41C4F-CE13-4348-AA5E-4D7797049AE9}" presName="thickLine" presStyleLbl="alignNode1" presStyleIdx="3" presStyleCnt="6"/>
      <dgm:spPr/>
    </dgm:pt>
    <dgm:pt modelId="{3413ADD3-4A63-43D6-BCA2-2A271285A82D}" type="pres">
      <dgm:prSet presAssocID="{FFF41C4F-CE13-4348-AA5E-4D7797049AE9}" presName="horz1" presStyleCnt="0"/>
      <dgm:spPr/>
    </dgm:pt>
    <dgm:pt modelId="{CF1B9F1B-527C-4F21-8EF5-3DD923144938}" type="pres">
      <dgm:prSet presAssocID="{FFF41C4F-CE13-4348-AA5E-4D7797049AE9}" presName="tx1" presStyleLbl="revTx" presStyleIdx="10" presStyleCnt="20"/>
      <dgm:spPr/>
    </dgm:pt>
    <dgm:pt modelId="{2F207E83-93EC-4E23-BD22-BC8227E5E680}" type="pres">
      <dgm:prSet presAssocID="{FFF41C4F-CE13-4348-AA5E-4D7797049AE9}" presName="vert1" presStyleCnt="0"/>
      <dgm:spPr/>
    </dgm:pt>
    <dgm:pt modelId="{773D7B71-0457-4386-AC44-B92E9B45417A}" type="pres">
      <dgm:prSet presAssocID="{268157E6-585E-4634-B1EB-B08FC087A6C1}" presName="vertSpace2a" presStyleCnt="0"/>
      <dgm:spPr/>
    </dgm:pt>
    <dgm:pt modelId="{4FB18B83-C7DF-48A4-B34A-AE8341C22F8C}" type="pres">
      <dgm:prSet presAssocID="{268157E6-585E-4634-B1EB-B08FC087A6C1}" presName="horz2" presStyleCnt="0"/>
      <dgm:spPr/>
    </dgm:pt>
    <dgm:pt modelId="{4D7079DA-F488-4BCC-B20C-9B7D721BA9C5}" type="pres">
      <dgm:prSet presAssocID="{268157E6-585E-4634-B1EB-B08FC087A6C1}" presName="horzSpace2" presStyleCnt="0"/>
      <dgm:spPr/>
    </dgm:pt>
    <dgm:pt modelId="{C125F5BE-D517-4920-9291-01A256CEF967}" type="pres">
      <dgm:prSet presAssocID="{268157E6-585E-4634-B1EB-B08FC087A6C1}" presName="tx2" presStyleLbl="revTx" presStyleIdx="11" presStyleCnt="20"/>
      <dgm:spPr/>
    </dgm:pt>
    <dgm:pt modelId="{24D0CFDE-CFC2-4CCF-958B-1782A5291B8A}" type="pres">
      <dgm:prSet presAssocID="{268157E6-585E-4634-B1EB-B08FC087A6C1}" presName="vert2" presStyleCnt="0"/>
      <dgm:spPr/>
    </dgm:pt>
    <dgm:pt modelId="{C2D05265-E4A2-4281-AA2B-67253222721B}" type="pres">
      <dgm:prSet presAssocID="{268157E6-585E-4634-B1EB-B08FC087A6C1}" presName="thinLine2b" presStyleLbl="callout" presStyleIdx="7" presStyleCnt="14"/>
      <dgm:spPr/>
    </dgm:pt>
    <dgm:pt modelId="{55FE3333-5A92-4CB7-9C55-3A0C203E1D0D}" type="pres">
      <dgm:prSet presAssocID="{268157E6-585E-4634-B1EB-B08FC087A6C1}" presName="vertSpace2b" presStyleCnt="0"/>
      <dgm:spPr/>
    </dgm:pt>
    <dgm:pt modelId="{49418151-7C07-4757-BFD7-C82EB830FB19}" type="pres">
      <dgm:prSet presAssocID="{14F1CC73-F74C-44E4-B404-26380243175F}" presName="horz2" presStyleCnt="0"/>
      <dgm:spPr/>
    </dgm:pt>
    <dgm:pt modelId="{AB0BB39E-81FE-4010-AEE6-968499DBF4E4}" type="pres">
      <dgm:prSet presAssocID="{14F1CC73-F74C-44E4-B404-26380243175F}" presName="horzSpace2" presStyleCnt="0"/>
      <dgm:spPr/>
    </dgm:pt>
    <dgm:pt modelId="{F79F6B45-A469-4751-94D0-D51AEDFC4F1E}" type="pres">
      <dgm:prSet presAssocID="{14F1CC73-F74C-44E4-B404-26380243175F}" presName="tx2" presStyleLbl="revTx" presStyleIdx="12" presStyleCnt="20"/>
      <dgm:spPr/>
    </dgm:pt>
    <dgm:pt modelId="{D1278172-64CF-4D16-8625-3F232FB32B6D}" type="pres">
      <dgm:prSet presAssocID="{14F1CC73-F74C-44E4-B404-26380243175F}" presName="vert2" presStyleCnt="0"/>
      <dgm:spPr/>
    </dgm:pt>
    <dgm:pt modelId="{01AD243C-B180-4434-9174-2866F5D446B8}" type="pres">
      <dgm:prSet presAssocID="{14F1CC73-F74C-44E4-B404-26380243175F}" presName="thinLine2b" presStyleLbl="callout" presStyleIdx="8" presStyleCnt="14"/>
      <dgm:spPr/>
    </dgm:pt>
    <dgm:pt modelId="{747EA9F4-8859-46F2-8464-18C499831B3A}" type="pres">
      <dgm:prSet presAssocID="{14F1CC73-F74C-44E4-B404-26380243175F}" presName="vertSpace2b" presStyleCnt="0"/>
      <dgm:spPr/>
    </dgm:pt>
    <dgm:pt modelId="{2C286A33-6AE2-430D-8901-8D171F0A4922}" type="pres">
      <dgm:prSet presAssocID="{FD64AFD5-5773-479C-89B7-833C96FD9BF7}" presName="thickLine" presStyleLbl="alignNode1" presStyleIdx="4" presStyleCnt="6"/>
      <dgm:spPr/>
    </dgm:pt>
    <dgm:pt modelId="{84AF43F0-5F35-4F57-8F3E-75619CDF5E81}" type="pres">
      <dgm:prSet presAssocID="{FD64AFD5-5773-479C-89B7-833C96FD9BF7}" presName="horz1" presStyleCnt="0"/>
      <dgm:spPr/>
    </dgm:pt>
    <dgm:pt modelId="{82B73EA3-2041-4DE4-A43E-E25E06585BB8}" type="pres">
      <dgm:prSet presAssocID="{FD64AFD5-5773-479C-89B7-833C96FD9BF7}" presName="tx1" presStyleLbl="revTx" presStyleIdx="13" presStyleCnt="20"/>
      <dgm:spPr/>
    </dgm:pt>
    <dgm:pt modelId="{D6735F29-FDF6-4B3D-A9FD-251B51F60C7F}" type="pres">
      <dgm:prSet presAssocID="{FD64AFD5-5773-479C-89B7-833C96FD9BF7}" presName="vert1" presStyleCnt="0"/>
      <dgm:spPr/>
    </dgm:pt>
    <dgm:pt modelId="{2CE4FCB6-97C8-4D75-B8A8-8F39D8996C3A}" type="pres">
      <dgm:prSet presAssocID="{9AA8FE9D-39B2-4F45-8A39-33476651FD8C}" presName="vertSpace2a" presStyleCnt="0"/>
      <dgm:spPr/>
    </dgm:pt>
    <dgm:pt modelId="{599A5E3C-8EBA-4531-85FF-6D6EF83C9804}" type="pres">
      <dgm:prSet presAssocID="{9AA8FE9D-39B2-4F45-8A39-33476651FD8C}" presName="horz2" presStyleCnt="0"/>
      <dgm:spPr/>
    </dgm:pt>
    <dgm:pt modelId="{D4F88B3D-277E-4AF0-B72E-F5680278C22E}" type="pres">
      <dgm:prSet presAssocID="{9AA8FE9D-39B2-4F45-8A39-33476651FD8C}" presName="horzSpace2" presStyleCnt="0"/>
      <dgm:spPr/>
    </dgm:pt>
    <dgm:pt modelId="{57832256-C764-45FE-90C0-AEA7C8A0E051}" type="pres">
      <dgm:prSet presAssocID="{9AA8FE9D-39B2-4F45-8A39-33476651FD8C}" presName="tx2" presStyleLbl="revTx" presStyleIdx="14" presStyleCnt="20"/>
      <dgm:spPr/>
    </dgm:pt>
    <dgm:pt modelId="{5A55B00E-3525-4579-85AE-2E13BD578ED0}" type="pres">
      <dgm:prSet presAssocID="{9AA8FE9D-39B2-4F45-8A39-33476651FD8C}" presName="vert2" presStyleCnt="0"/>
      <dgm:spPr/>
    </dgm:pt>
    <dgm:pt modelId="{540AD9E2-DF23-46E5-96EA-92FB2B7EAF3B}" type="pres">
      <dgm:prSet presAssocID="{9AA8FE9D-39B2-4F45-8A39-33476651FD8C}" presName="thinLine2b" presStyleLbl="callout" presStyleIdx="9" presStyleCnt="14"/>
      <dgm:spPr/>
    </dgm:pt>
    <dgm:pt modelId="{C2BB9C8F-7AD4-48D1-B920-80BF570B205A}" type="pres">
      <dgm:prSet presAssocID="{9AA8FE9D-39B2-4F45-8A39-33476651FD8C}" presName="vertSpace2b" presStyleCnt="0"/>
      <dgm:spPr/>
    </dgm:pt>
    <dgm:pt modelId="{B68FD912-C4D3-4820-A44E-96649F77C8B6}" type="pres">
      <dgm:prSet presAssocID="{F8B18BB5-E401-4724-A9B8-608FB02E9130}" presName="horz2" presStyleCnt="0"/>
      <dgm:spPr/>
    </dgm:pt>
    <dgm:pt modelId="{ED34CBC5-B92A-46FD-8F3E-B3DC47EB6190}" type="pres">
      <dgm:prSet presAssocID="{F8B18BB5-E401-4724-A9B8-608FB02E9130}" presName="horzSpace2" presStyleCnt="0"/>
      <dgm:spPr/>
    </dgm:pt>
    <dgm:pt modelId="{23977A66-C262-43D2-B5FC-C52A42C33079}" type="pres">
      <dgm:prSet presAssocID="{F8B18BB5-E401-4724-A9B8-608FB02E9130}" presName="tx2" presStyleLbl="revTx" presStyleIdx="15" presStyleCnt="20"/>
      <dgm:spPr/>
    </dgm:pt>
    <dgm:pt modelId="{CCE44207-670B-476E-8597-DF833FD7D720}" type="pres">
      <dgm:prSet presAssocID="{F8B18BB5-E401-4724-A9B8-608FB02E9130}" presName="vert2" presStyleCnt="0"/>
      <dgm:spPr/>
    </dgm:pt>
    <dgm:pt modelId="{FA16F69B-32F3-4813-AFB2-631325C9D03F}" type="pres">
      <dgm:prSet presAssocID="{F8B18BB5-E401-4724-A9B8-608FB02E9130}" presName="thinLine2b" presStyleLbl="callout" presStyleIdx="10" presStyleCnt="14"/>
      <dgm:spPr/>
    </dgm:pt>
    <dgm:pt modelId="{652E04DA-C143-4281-8D81-1387D52206E1}" type="pres">
      <dgm:prSet presAssocID="{F8B18BB5-E401-4724-A9B8-608FB02E9130}" presName="vertSpace2b" presStyleCnt="0"/>
      <dgm:spPr/>
    </dgm:pt>
    <dgm:pt modelId="{B7CE1827-350C-4E6E-9B4E-4ECA92728B29}" type="pres">
      <dgm:prSet presAssocID="{C54A1878-699E-43DF-AEC7-75A7B8C701E2}" presName="thickLine" presStyleLbl="alignNode1" presStyleIdx="5" presStyleCnt="6"/>
      <dgm:spPr/>
    </dgm:pt>
    <dgm:pt modelId="{A366F346-2F8D-4075-B070-14AA064959E7}" type="pres">
      <dgm:prSet presAssocID="{C54A1878-699E-43DF-AEC7-75A7B8C701E2}" presName="horz1" presStyleCnt="0"/>
      <dgm:spPr/>
    </dgm:pt>
    <dgm:pt modelId="{90BDB880-876F-49B7-AEE8-A2B40D5C5A76}" type="pres">
      <dgm:prSet presAssocID="{C54A1878-699E-43DF-AEC7-75A7B8C701E2}" presName="tx1" presStyleLbl="revTx" presStyleIdx="16" presStyleCnt="20"/>
      <dgm:spPr/>
    </dgm:pt>
    <dgm:pt modelId="{F8DE74D6-1BA1-4456-AC9E-3B3431DC5EC0}" type="pres">
      <dgm:prSet presAssocID="{C54A1878-699E-43DF-AEC7-75A7B8C701E2}" presName="vert1" presStyleCnt="0"/>
      <dgm:spPr/>
    </dgm:pt>
    <dgm:pt modelId="{CCC0DE50-C5AC-46B4-B1BF-C342CB0FF1C3}" type="pres">
      <dgm:prSet presAssocID="{4442C38A-1334-4FD7-A738-C93519B26FDF}" presName="vertSpace2a" presStyleCnt="0"/>
      <dgm:spPr/>
    </dgm:pt>
    <dgm:pt modelId="{D761EFDB-B101-42C9-A665-1B9A6D5B6E96}" type="pres">
      <dgm:prSet presAssocID="{4442C38A-1334-4FD7-A738-C93519B26FDF}" presName="horz2" presStyleCnt="0"/>
      <dgm:spPr/>
    </dgm:pt>
    <dgm:pt modelId="{1EE73635-4454-4F9E-8DAF-EB3F53A3A113}" type="pres">
      <dgm:prSet presAssocID="{4442C38A-1334-4FD7-A738-C93519B26FDF}" presName="horzSpace2" presStyleCnt="0"/>
      <dgm:spPr/>
    </dgm:pt>
    <dgm:pt modelId="{2D19D81C-CED6-4350-A34B-7FDA948EF5AC}" type="pres">
      <dgm:prSet presAssocID="{4442C38A-1334-4FD7-A738-C93519B26FDF}" presName="tx2" presStyleLbl="revTx" presStyleIdx="17" presStyleCnt="20"/>
      <dgm:spPr/>
    </dgm:pt>
    <dgm:pt modelId="{A7322A54-92C9-4DC0-BF6A-1B8F1B718726}" type="pres">
      <dgm:prSet presAssocID="{4442C38A-1334-4FD7-A738-C93519B26FDF}" presName="vert2" presStyleCnt="0"/>
      <dgm:spPr/>
    </dgm:pt>
    <dgm:pt modelId="{BF93F6C0-54F4-4C32-9B48-C22262F0EAE3}" type="pres">
      <dgm:prSet presAssocID="{4442C38A-1334-4FD7-A738-C93519B26FDF}" presName="thinLine2b" presStyleLbl="callout" presStyleIdx="11" presStyleCnt="14"/>
      <dgm:spPr/>
    </dgm:pt>
    <dgm:pt modelId="{D6C9123F-0BCA-471C-87A9-756303D12756}" type="pres">
      <dgm:prSet presAssocID="{4442C38A-1334-4FD7-A738-C93519B26FDF}" presName="vertSpace2b" presStyleCnt="0"/>
      <dgm:spPr/>
    </dgm:pt>
    <dgm:pt modelId="{93951804-C6DE-4759-8644-D5D1A4A68854}" type="pres">
      <dgm:prSet presAssocID="{C9FA2DEE-DDB9-4153-AA8D-4A9EB3680D22}" presName="horz2" presStyleCnt="0"/>
      <dgm:spPr/>
    </dgm:pt>
    <dgm:pt modelId="{29650CA7-3A7E-4942-8EBE-CA2B655C400B}" type="pres">
      <dgm:prSet presAssocID="{C9FA2DEE-DDB9-4153-AA8D-4A9EB3680D22}" presName="horzSpace2" presStyleCnt="0"/>
      <dgm:spPr/>
    </dgm:pt>
    <dgm:pt modelId="{3937FCC3-17FA-456E-82EE-093246FE069F}" type="pres">
      <dgm:prSet presAssocID="{C9FA2DEE-DDB9-4153-AA8D-4A9EB3680D22}" presName="tx2" presStyleLbl="revTx" presStyleIdx="18" presStyleCnt="20"/>
      <dgm:spPr/>
    </dgm:pt>
    <dgm:pt modelId="{22CDE49F-7D0F-46B5-85E9-99DAD132AB39}" type="pres">
      <dgm:prSet presAssocID="{C9FA2DEE-DDB9-4153-AA8D-4A9EB3680D22}" presName="vert2" presStyleCnt="0"/>
      <dgm:spPr/>
    </dgm:pt>
    <dgm:pt modelId="{218CB50A-5F1A-4C16-805D-7BE08303B428}" type="pres">
      <dgm:prSet presAssocID="{C9FA2DEE-DDB9-4153-AA8D-4A9EB3680D22}" presName="thinLine2b" presStyleLbl="callout" presStyleIdx="12" presStyleCnt="14"/>
      <dgm:spPr/>
    </dgm:pt>
    <dgm:pt modelId="{FA88D197-D8AB-49C0-8C6E-F3CD032A428F}" type="pres">
      <dgm:prSet presAssocID="{C9FA2DEE-DDB9-4153-AA8D-4A9EB3680D22}" presName="vertSpace2b" presStyleCnt="0"/>
      <dgm:spPr/>
    </dgm:pt>
    <dgm:pt modelId="{EBD18DDA-43E9-4ABB-B392-977C735112A4}" type="pres">
      <dgm:prSet presAssocID="{AEF6BEF3-48B7-4269-8406-91DDCEEE3EEF}" presName="horz2" presStyleCnt="0"/>
      <dgm:spPr/>
    </dgm:pt>
    <dgm:pt modelId="{FBF81320-7943-4115-B6E9-AF775342DD56}" type="pres">
      <dgm:prSet presAssocID="{AEF6BEF3-48B7-4269-8406-91DDCEEE3EEF}" presName="horzSpace2" presStyleCnt="0"/>
      <dgm:spPr/>
    </dgm:pt>
    <dgm:pt modelId="{AEAFE429-9622-4FE2-A173-6B54A052E434}" type="pres">
      <dgm:prSet presAssocID="{AEF6BEF3-48B7-4269-8406-91DDCEEE3EEF}" presName="tx2" presStyleLbl="revTx" presStyleIdx="19" presStyleCnt="20"/>
      <dgm:spPr/>
    </dgm:pt>
    <dgm:pt modelId="{4822F3A7-3C24-4EE6-99C8-1ED6AA528C15}" type="pres">
      <dgm:prSet presAssocID="{AEF6BEF3-48B7-4269-8406-91DDCEEE3EEF}" presName="vert2" presStyleCnt="0"/>
      <dgm:spPr/>
    </dgm:pt>
    <dgm:pt modelId="{58C3E6CF-3ABB-4176-AD39-F9542F8F7664}" type="pres">
      <dgm:prSet presAssocID="{AEF6BEF3-48B7-4269-8406-91DDCEEE3EEF}" presName="thinLine2b" presStyleLbl="callout" presStyleIdx="13" presStyleCnt="14"/>
      <dgm:spPr/>
    </dgm:pt>
    <dgm:pt modelId="{0DA2268F-D7D8-4761-852D-83254412CF05}" type="pres">
      <dgm:prSet presAssocID="{AEF6BEF3-48B7-4269-8406-91DDCEEE3EEF}" presName="vertSpace2b" presStyleCnt="0"/>
      <dgm:spPr/>
    </dgm:pt>
  </dgm:ptLst>
  <dgm:cxnLst>
    <dgm:cxn modelId="{E4D7EA02-BEB1-44C0-B2A4-AE2E969D1EBA}" srcId="{CD3C509B-1707-4DB9-BCD5-FA1AE33CD3D1}" destId="{81CB468B-EAB0-4C02-9685-BA85C0382543}" srcOrd="1" destOrd="0" parTransId="{BD7E4316-CC30-4EED-B87C-F60F4DF0F6DD}" sibTransId="{0CA8AA9C-8A1A-489A-9AF0-A4344F25B732}"/>
    <dgm:cxn modelId="{6725EE03-E51E-4E34-A658-55903D61BBA8}" type="presOf" srcId="{C54A1878-699E-43DF-AEC7-75A7B8C701E2}" destId="{90BDB880-876F-49B7-AEE8-A2B40D5C5A76}" srcOrd="0" destOrd="0" presId="urn:microsoft.com/office/officeart/2008/layout/LinedList"/>
    <dgm:cxn modelId="{19CC2A08-119B-44F1-ADB9-26165637F39D}" type="presOf" srcId="{D356A699-1A5F-495D-ABA8-053D19BC48FD}" destId="{9B316E68-7B90-4310-9296-700504F6D195}" srcOrd="0" destOrd="0" presId="urn:microsoft.com/office/officeart/2008/layout/LinedList"/>
    <dgm:cxn modelId="{7A91BC08-CE88-4671-A02D-352D2BB34781}" type="presOf" srcId="{24C3AEF9-1BDD-4498-B2DB-577D5CBB53AA}" destId="{AA5F761D-EDE8-4FED-8BC8-908E6B802BB5}" srcOrd="0" destOrd="0" presId="urn:microsoft.com/office/officeart/2008/layout/LinedList"/>
    <dgm:cxn modelId="{21BFFB1A-9FB5-471E-B4C7-E977493E55B5}" srcId="{CD3C509B-1707-4DB9-BCD5-FA1AE33CD3D1}" destId="{440E50EE-BEA5-42F9-8A39-D80BFCE304AD}" srcOrd="0" destOrd="0" parTransId="{32264095-3CC9-43F3-B668-97E9B6462E8E}" sibTransId="{7665C06D-5CBA-4E76-832B-E2FBF296FE4F}"/>
    <dgm:cxn modelId="{953F3525-02EF-4D33-AFE5-22063A9E23AD}" type="presOf" srcId="{D012AF4F-C71F-4424-9FCE-83330FF553C0}" destId="{9606EFD7-F8E6-46CA-BF39-18CD398CDD27}" srcOrd="0" destOrd="0" presId="urn:microsoft.com/office/officeart/2008/layout/LinedList"/>
    <dgm:cxn modelId="{11029929-E420-4BC7-A755-2DAD06D8B986}" type="presOf" srcId="{F8B18BB5-E401-4724-A9B8-608FB02E9130}" destId="{23977A66-C262-43D2-B5FC-C52A42C33079}" srcOrd="0" destOrd="0" presId="urn:microsoft.com/office/officeart/2008/layout/LinedList"/>
    <dgm:cxn modelId="{9AF51A2B-2B2A-40FE-8503-0CDE9420D0DE}" type="presOf" srcId="{F113AED4-36E1-4511-89C7-C7771DAED7E8}" destId="{01876899-5033-47CB-904E-53678D2CF20D}" srcOrd="0" destOrd="0" presId="urn:microsoft.com/office/officeart/2008/layout/LinedList"/>
    <dgm:cxn modelId="{CF666C2F-4634-47CF-8466-F22A586038C1}" type="presOf" srcId="{E2618E10-B90B-4CF2-84FA-BB0FE7232590}" destId="{B50A1F12-FC7D-48A7-BA3B-6B7BB4159448}" srcOrd="0" destOrd="0" presId="urn:microsoft.com/office/officeart/2008/layout/LinedList"/>
    <dgm:cxn modelId="{BA340836-9CD5-42AE-908B-D800C2B359C1}" srcId="{FD64AFD5-5773-479C-89B7-833C96FD9BF7}" destId="{F8B18BB5-E401-4724-A9B8-608FB02E9130}" srcOrd="1" destOrd="0" parTransId="{6E27E9ED-DC55-4448-AB4A-63642D6EE6DC}" sibTransId="{9235DA09-E17A-4374-A60A-FF1263115AF1}"/>
    <dgm:cxn modelId="{E17E4139-F8FB-4478-8358-A407B93BB6BA}" type="presOf" srcId="{81CB468B-EAB0-4C02-9685-BA85C0382543}" destId="{D676C4CD-2D19-4B45-A131-AD9B5DAC1997}" srcOrd="0" destOrd="0" presId="urn:microsoft.com/office/officeart/2008/layout/LinedList"/>
    <dgm:cxn modelId="{97C1A661-A914-4937-86C8-BA1592195833}" type="presOf" srcId="{6C030A9D-50CE-4854-8DB0-1FE143B92998}" destId="{8714F656-0217-4678-8E9A-F53904535C48}" srcOrd="0" destOrd="0" presId="urn:microsoft.com/office/officeart/2008/layout/LinedList"/>
    <dgm:cxn modelId="{7E3FAC45-9CCF-495A-A9A6-92A6E05F875A}" type="presOf" srcId="{A44A319F-F956-4004-9077-E38AB9EBA3B7}" destId="{958418E9-DE3E-419E-905D-19590C2849D9}" srcOrd="0" destOrd="0" presId="urn:microsoft.com/office/officeart/2008/layout/LinedList"/>
    <dgm:cxn modelId="{6EF6FD4B-FA77-4E25-8C77-EBEEE6880F46}" srcId="{6C030A9D-50CE-4854-8DB0-1FE143B92998}" destId="{C54A1878-699E-43DF-AEC7-75A7B8C701E2}" srcOrd="5" destOrd="0" parTransId="{F2079423-15E3-4954-A133-3EBBF77F05F0}" sibTransId="{E53E3EC0-F200-4335-8603-3E054001B4C2}"/>
    <dgm:cxn modelId="{199FCB4C-CE52-45B3-98FF-07395F5496EC}" type="presOf" srcId="{4442C38A-1334-4FD7-A738-C93519B26FDF}" destId="{2D19D81C-CED6-4350-A34B-7FDA948EF5AC}" srcOrd="0" destOrd="0" presId="urn:microsoft.com/office/officeart/2008/layout/LinedList"/>
    <dgm:cxn modelId="{307BA570-EC7F-48EA-8E44-0C0CCF6A062B}" srcId="{C54A1878-699E-43DF-AEC7-75A7B8C701E2}" destId="{4442C38A-1334-4FD7-A738-C93519B26FDF}" srcOrd="0" destOrd="0" parTransId="{41A1A8EB-A61C-4519-AEF7-B62E1F6FA583}" sibTransId="{EFAFECD3-96D2-4A41-B5D4-D9622206B464}"/>
    <dgm:cxn modelId="{AC32BD72-7289-478A-989D-746243033B1D}" type="presOf" srcId="{9AA8FE9D-39B2-4F45-8A39-33476651FD8C}" destId="{57832256-C764-45FE-90C0-AEA7C8A0E051}" srcOrd="0" destOrd="0" presId="urn:microsoft.com/office/officeart/2008/layout/LinedList"/>
    <dgm:cxn modelId="{836EC055-6583-4DCB-A17B-6CF91F689E38}" type="presOf" srcId="{AEF6BEF3-48B7-4269-8406-91DDCEEE3EEF}" destId="{AEAFE429-9622-4FE2-A173-6B54A052E434}" srcOrd="0" destOrd="0" presId="urn:microsoft.com/office/officeart/2008/layout/LinedList"/>
    <dgm:cxn modelId="{3B995C57-29C2-4EF2-AE78-54A5D105C1D3}" type="presOf" srcId="{FD64AFD5-5773-479C-89B7-833C96FD9BF7}" destId="{82B73EA3-2041-4DE4-A43E-E25E06585BB8}" srcOrd="0" destOrd="0" presId="urn:microsoft.com/office/officeart/2008/layout/LinedList"/>
    <dgm:cxn modelId="{4B90DE78-943B-4D07-926C-8ACBB77ED020}" srcId="{24C3AEF9-1BDD-4498-B2DB-577D5CBB53AA}" destId="{356BDF5B-D842-4674-A081-3A2B1A8A5D91}" srcOrd="0" destOrd="0" parTransId="{E71BA845-009E-413B-9AED-01E4828F8D1F}" sibTransId="{784253F9-C927-4AC3-B3C7-C0D9ED3D3F1E}"/>
    <dgm:cxn modelId="{F39B8679-80E5-4BA9-A3C4-54249EC551BC}" srcId="{6C030A9D-50CE-4854-8DB0-1FE143B92998}" destId="{FFF41C4F-CE13-4348-AA5E-4D7797049AE9}" srcOrd="3" destOrd="0" parTransId="{31376A4E-4466-41EB-AE79-0ABAD7EB1994}" sibTransId="{1106FEFC-CB7D-4E78-95D1-DFE8AB68C817}"/>
    <dgm:cxn modelId="{8A40477C-FA5F-4563-A315-13327EC73A9E}" srcId="{C54A1878-699E-43DF-AEC7-75A7B8C701E2}" destId="{C9FA2DEE-DDB9-4153-AA8D-4A9EB3680D22}" srcOrd="1" destOrd="0" parTransId="{78E0F254-DC63-4A07-B3AD-0536FDCAE532}" sibTransId="{4856F29D-6D6B-4D44-930D-2271200646D7}"/>
    <dgm:cxn modelId="{AD356188-D8D0-43C4-BEB5-2E426B931E2F}" type="presOf" srcId="{14F1CC73-F74C-44E4-B404-26380243175F}" destId="{F79F6B45-A469-4751-94D0-D51AEDFC4F1E}" srcOrd="0" destOrd="0" presId="urn:microsoft.com/office/officeart/2008/layout/LinedList"/>
    <dgm:cxn modelId="{3C0D638C-C6E4-4263-98DD-004C46F4F5D8}" srcId="{FFF41C4F-CE13-4348-AA5E-4D7797049AE9}" destId="{268157E6-585E-4634-B1EB-B08FC087A6C1}" srcOrd="0" destOrd="0" parTransId="{67EA0614-2EFC-4118-87B0-927FA9022FC8}" sibTransId="{9D26E6F4-E2B6-4D7D-BEE6-A3A64986626F}"/>
    <dgm:cxn modelId="{25DD528F-4620-43FB-9B72-1B0ADEAF848A}" type="presOf" srcId="{440E50EE-BEA5-42F9-8A39-D80BFCE304AD}" destId="{3314F422-C26B-4784-BB04-84421C5A2CE4}" srcOrd="0" destOrd="0" presId="urn:microsoft.com/office/officeart/2008/layout/LinedList"/>
    <dgm:cxn modelId="{B013F398-6894-43F4-B2C7-59259A5D493B}" srcId="{FFF41C4F-CE13-4348-AA5E-4D7797049AE9}" destId="{14F1CC73-F74C-44E4-B404-26380243175F}" srcOrd="1" destOrd="0" parTransId="{2443E91A-9F4D-4389-A5D9-ED0DA40D9B8B}" sibTransId="{583CBF92-C6CA-4495-98E0-7F1263DD4920}"/>
    <dgm:cxn modelId="{56736AA6-0691-4409-A666-1DBB4DDBBBEC}" type="presOf" srcId="{FFF41C4F-CE13-4348-AA5E-4D7797049AE9}" destId="{CF1B9F1B-527C-4F21-8EF5-3DD923144938}" srcOrd="0" destOrd="0" presId="urn:microsoft.com/office/officeart/2008/layout/LinedList"/>
    <dgm:cxn modelId="{A15EA2B2-3D70-4CC7-B25C-F5EA846E42BE}" srcId="{24C3AEF9-1BDD-4498-B2DB-577D5CBB53AA}" destId="{A44A319F-F956-4004-9077-E38AB9EBA3B7}" srcOrd="1" destOrd="0" parTransId="{717DF5B9-863F-4939-8441-B73FE9139147}" sibTransId="{22DFF96F-DEFF-4CD8-A252-AE747BC5E5FD}"/>
    <dgm:cxn modelId="{70E8F5B6-84D9-475E-9940-A8950A28860F}" srcId="{C54A1878-699E-43DF-AEC7-75A7B8C701E2}" destId="{AEF6BEF3-48B7-4269-8406-91DDCEEE3EEF}" srcOrd="2" destOrd="0" parTransId="{34CE234E-6977-4928-A505-4F31F7B4A5AA}" sibTransId="{B5CB6E0B-581E-4645-A1AE-E2BD823D9E4B}"/>
    <dgm:cxn modelId="{D274C7B9-6EE1-4270-B061-90EB3E888D7C}" srcId="{24C3AEF9-1BDD-4498-B2DB-577D5CBB53AA}" destId="{F113AED4-36E1-4511-89C7-C7771DAED7E8}" srcOrd="2" destOrd="0" parTransId="{564A6295-1AAB-43F5-8CF0-422F0868005D}" sibTransId="{B5C7AEEA-36CA-4D4E-953B-33D46137CDFD}"/>
    <dgm:cxn modelId="{C395A3C0-61D4-498A-86CE-FC822E0E1EFB}" srcId="{FD64AFD5-5773-479C-89B7-833C96FD9BF7}" destId="{9AA8FE9D-39B2-4F45-8A39-33476651FD8C}" srcOrd="0" destOrd="0" parTransId="{5BDDB72F-57C4-457D-A3B7-411BEF896A91}" sibTransId="{C8CD9FF0-E7FC-4577-89D9-31BF52DB2E14}"/>
    <dgm:cxn modelId="{12C9A9D6-1D99-416E-89D5-B31D80E29083}" srcId="{6C030A9D-50CE-4854-8DB0-1FE143B92998}" destId="{FD64AFD5-5773-479C-89B7-833C96FD9BF7}" srcOrd="4" destOrd="0" parTransId="{CDA39F03-5F13-4D17-8626-5C19784187D5}" sibTransId="{BB000040-548C-4895-8E20-CE6F13D95846}"/>
    <dgm:cxn modelId="{F7E6C3D6-1224-4EDE-9536-C8783B30E34A}" srcId="{D356A699-1A5F-495D-ABA8-053D19BC48FD}" destId="{E2618E10-B90B-4CF2-84FA-BB0FE7232590}" srcOrd="0" destOrd="0" parTransId="{F1F1CC09-8B82-473E-A14D-3458AE409357}" sibTransId="{AB29AEAA-89E8-4F15-929A-D08E3C60F8A9}"/>
    <dgm:cxn modelId="{A8F65ADC-7C09-48C6-90AB-BD6E68AEF557}" srcId="{6C030A9D-50CE-4854-8DB0-1FE143B92998}" destId="{24C3AEF9-1BDD-4498-B2DB-577D5CBB53AA}" srcOrd="1" destOrd="0" parTransId="{0D5E5E00-25B6-4484-9B5E-AFABA9C30CD6}" sibTransId="{795B8F20-925D-409F-8B5C-B269727B3EFB}"/>
    <dgm:cxn modelId="{85B12AE4-3DBD-42F8-9487-35E87F579E32}" srcId="{D356A699-1A5F-495D-ABA8-053D19BC48FD}" destId="{D012AF4F-C71F-4424-9FCE-83330FF553C0}" srcOrd="1" destOrd="0" parTransId="{18A38C75-B908-4C78-B230-30D26D2A1D45}" sibTransId="{36B677FF-FF49-410A-904B-5CA97F031753}"/>
    <dgm:cxn modelId="{B7E0A8E6-CC3F-4E6A-8DE5-52EFE19CD931}" type="presOf" srcId="{C9FA2DEE-DDB9-4153-AA8D-4A9EB3680D22}" destId="{3937FCC3-17FA-456E-82EE-093246FE069F}" srcOrd="0" destOrd="0" presId="urn:microsoft.com/office/officeart/2008/layout/LinedList"/>
    <dgm:cxn modelId="{5E6C37E7-1E80-4F99-A4EF-DA57A292533B}" type="presOf" srcId="{CD3C509B-1707-4DB9-BCD5-FA1AE33CD3D1}" destId="{9F2159BF-28DA-4732-BABE-8D7EB57CE4DA}" srcOrd="0" destOrd="0" presId="urn:microsoft.com/office/officeart/2008/layout/LinedList"/>
    <dgm:cxn modelId="{0827DEE8-2EE8-4BBE-B73F-F0A7DB4A71C2}" srcId="{6C030A9D-50CE-4854-8DB0-1FE143B92998}" destId="{CD3C509B-1707-4DB9-BCD5-FA1AE33CD3D1}" srcOrd="2" destOrd="0" parTransId="{D73DE0D2-BE54-4791-A8AB-CA425910AF53}" sibTransId="{B55318CE-81F3-419E-B58B-D1B29E20E1DF}"/>
    <dgm:cxn modelId="{3428ABEC-6F40-4FB4-A75E-E26DB4F76A3D}" srcId="{6C030A9D-50CE-4854-8DB0-1FE143B92998}" destId="{D356A699-1A5F-495D-ABA8-053D19BC48FD}" srcOrd="0" destOrd="0" parTransId="{E424298E-A1A7-44CB-810C-4815145F832D}" sibTransId="{23FD7917-23F8-4E36-A1FA-45115D848E8F}"/>
    <dgm:cxn modelId="{ED1DD7F1-9690-4015-9701-D2C610246434}" type="presOf" srcId="{268157E6-585E-4634-B1EB-B08FC087A6C1}" destId="{C125F5BE-D517-4920-9291-01A256CEF967}" srcOrd="0" destOrd="0" presId="urn:microsoft.com/office/officeart/2008/layout/LinedList"/>
    <dgm:cxn modelId="{38D9CDF7-DE02-4E09-AD5D-D792CB139A2D}" type="presOf" srcId="{356BDF5B-D842-4674-A081-3A2B1A8A5D91}" destId="{07B43DB0-AE4B-45B9-ABC0-FAC5069002CE}" srcOrd="0" destOrd="0" presId="urn:microsoft.com/office/officeart/2008/layout/LinedList"/>
    <dgm:cxn modelId="{69396FFF-9D40-4DF1-BE15-9234CA09BEF2}" type="presParOf" srcId="{8714F656-0217-4678-8E9A-F53904535C48}" destId="{C218EB63-188A-46A9-8DE3-DDDED16BBE61}" srcOrd="0" destOrd="0" presId="urn:microsoft.com/office/officeart/2008/layout/LinedList"/>
    <dgm:cxn modelId="{27D528E8-6B8A-4B26-8E2D-6BB6FD37C620}" type="presParOf" srcId="{8714F656-0217-4678-8E9A-F53904535C48}" destId="{662D2858-9977-4C27-9852-256E1A5CF1E3}" srcOrd="1" destOrd="0" presId="urn:microsoft.com/office/officeart/2008/layout/LinedList"/>
    <dgm:cxn modelId="{B523D43B-81BC-4CB7-BCEF-90A1377133B8}" type="presParOf" srcId="{662D2858-9977-4C27-9852-256E1A5CF1E3}" destId="{9B316E68-7B90-4310-9296-700504F6D195}" srcOrd="0" destOrd="0" presId="urn:microsoft.com/office/officeart/2008/layout/LinedList"/>
    <dgm:cxn modelId="{FFDD1CF7-E9B2-4160-B67D-FDB0ABACA753}" type="presParOf" srcId="{662D2858-9977-4C27-9852-256E1A5CF1E3}" destId="{EC2FD6E2-6A41-47F1-A7A5-E7A46FB782E9}" srcOrd="1" destOrd="0" presId="urn:microsoft.com/office/officeart/2008/layout/LinedList"/>
    <dgm:cxn modelId="{66DB5F9A-0D63-43E4-AF33-DFC37C5B7CBE}" type="presParOf" srcId="{EC2FD6E2-6A41-47F1-A7A5-E7A46FB782E9}" destId="{50C614ED-6BF3-455E-AE9B-723E90783793}" srcOrd="0" destOrd="0" presId="urn:microsoft.com/office/officeart/2008/layout/LinedList"/>
    <dgm:cxn modelId="{DD3FEAD7-0194-40DF-BEA4-9D0D510D2DFD}" type="presParOf" srcId="{EC2FD6E2-6A41-47F1-A7A5-E7A46FB782E9}" destId="{965A0A1D-99BD-4E73-99D6-598F3404E384}" srcOrd="1" destOrd="0" presId="urn:microsoft.com/office/officeart/2008/layout/LinedList"/>
    <dgm:cxn modelId="{D68C110D-EFCB-4429-8793-6B8478CFFE18}" type="presParOf" srcId="{965A0A1D-99BD-4E73-99D6-598F3404E384}" destId="{01A3F596-74B3-48C5-843A-88FB39D0A75A}" srcOrd="0" destOrd="0" presId="urn:microsoft.com/office/officeart/2008/layout/LinedList"/>
    <dgm:cxn modelId="{7B57AD1E-EAA7-4532-AB2B-1CD4945C01FE}" type="presParOf" srcId="{965A0A1D-99BD-4E73-99D6-598F3404E384}" destId="{B50A1F12-FC7D-48A7-BA3B-6B7BB4159448}" srcOrd="1" destOrd="0" presId="urn:microsoft.com/office/officeart/2008/layout/LinedList"/>
    <dgm:cxn modelId="{98EF103D-861C-41D4-883E-4A118618987A}" type="presParOf" srcId="{965A0A1D-99BD-4E73-99D6-598F3404E384}" destId="{65AD08DA-E567-485E-BD75-AECAED1FBF35}" srcOrd="2" destOrd="0" presId="urn:microsoft.com/office/officeart/2008/layout/LinedList"/>
    <dgm:cxn modelId="{2D355B7F-2E2E-4EE8-8F2C-98AAAAF9C7A7}" type="presParOf" srcId="{EC2FD6E2-6A41-47F1-A7A5-E7A46FB782E9}" destId="{65875A05-348F-4E41-9BCE-9EFE348AF1A0}" srcOrd="2" destOrd="0" presId="urn:microsoft.com/office/officeart/2008/layout/LinedList"/>
    <dgm:cxn modelId="{3AC52B85-FB9A-4D78-AB09-B03187D2924F}" type="presParOf" srcId="{EC2FD6E2-6A41-47F1-A7A5-E7A46FB782E9}" destId="{574C9F71-44A0-4454-A139-ADA050C55D66}" srcOrd="3" destOrd="0" presId="urn:microsoft.com/office/officeart/2008/layout/LinedList"/>
    <dgm:cxn modelId="{D2FBEE13-EC47-4B5A-9D5F-03C260D9CFD3}" type="presParOf" srcId="{EC2FD6E2-6A41-47F1-A7A5-E7A46FB782E9}" destId="{2BA12D9F-BB87-4810-99D4-4061AEFC8397}" srcOrd="4" destOrd="0" presId="urn:microsoft.com/office/officeart/2008/layout/LinedList"/>
    <dgm:cxn modelId="{78D5C74B-14BF-46F0-BFAB-033DCD660AA5}" type="presParOf" srcId="{2BA12D9F-BB87-4810-99D4-4061AEFC8397}" destId="{E69FDF1F-33C5-428A-A3E1-20F94319689E}" srcOrd="0" destOrd="0" presId="urn:microsoft.com/office/officeart/2008/layout/LinedList"/>
    <dgm:cxn modelId="{84CE40AE-891F-4775-847E-7354582308CE}" type="presParOf" srcId="{2BA12D9F-BB87-4810-99D4-4061AEFC8397}" destId="{9606EFD7-F8E6-46CA-BF39-18CD398CDD27}" srcOrd="1" destOrd="0" presId="urn:microsoft.com/office/officeart/2008/layout/LinedList"/>
    <dgm:cxn modelId="{EF4558D9-96B0-407D-AD41-BF4767BABA1E}" type="presParOf" srcId="{2BA12D9F-BB87-4810-99D4-4061AEFC8397}" destId="{6343C42A-F592-4D5F-B17E-EC9F9AAB7268}" srcOrd="2" destOrd="0" presId="urn:microsoft.com/office/officeart/2008/layout/LinedList"/>
    <dgm:cxn modelId="{024B7C2C-A0EE-472F-BF84-31C745E367AD}" type="presParOf" srcId="{EC2FD6E2-6A41-47F1-A7A5-E7A46FB782E9}" destId="{CA0AB01F-6E11-4D09-83DB-2180A546B3E2}" srcOrd="5" destOrd="0" presId="urn:microsoft.com/office/officeart/2008/layout/LinedList"/>
    <dgm:cxn modelId="{3B527737-6E13-4AC1-B969-8A9CC348073A}" type="presParOf" srcId="{EC2FD6E2-6A41-47F1-A7A5-E7A46FB782E9}" destId="{F6A4C329-0B84-4014-B500-A40DB9612A4D}" srcOrd="6" destOrd="0" presId="urn:microsoft.com/office/officeart/2008/layout/LinedList"/>
    <dgm:cxn modelId="{2635059E-00F4-4BF5-B30F-ECC37851BE73}" type="presParOf" srcId="{8714F656-0217-4678-8E9A-F53904535C48}" destId="{1D8BF7AF-A881-4CA3-BA18-15BF8FB5F050}" srcOrd="2" destOrd="0" presId="urn:microsoft.com/office/officeart/2008/layout/LinedList"/>
    <dgm:cxn modelId="{1D99DC3C-E54B-493B-BFE7-085F39D87157}" type="presParOf" srcId="{8714F656-0217-4678-8E9A-F53904535C48}" destId="{20CF27AB-6AA6-40A5-91D8-EF63FEE37560}" srcOrd="3" destOrd="0" presId="urn:microsoft.com/office/officeart/2008/layout/LinedList"/>
    <dgm:cxn modelId="{9ABFD2F3-2322-4702-BFB0-8546652CD0E3}" type="presParOf" srcId="{20CF27AB-6AA6-40A5-91D8-EF63FEE37560}" destId="{AA5F761D-EDE8-4FED-8BC8-908E6B802BB5}" srcOrd="0" destOrd="0" presId="urn:microsoft.com/office/officeart/2008/layout/LinedList"/>
    <dgm:cxn modelId="{481910EC-B73B-4656-AA5F-749135807CA6}" type="presParOf" srcId="{20CF27AB-6AA6-40A5-91D8-EF63FEE37560}" destId="{E97845C2-C27C-438D-944C-9B3CB7A81321}" srcOrd="1" destOrd="0" presId="urn:microsoft.com/office/officeart/2008/layout/LinedList"/>
    <dgm:cxn modelId="{7166E584-F342-4191-949E-11C6ADFCFDB1}" type="presParOf" srcId="{E97845C2-C27C-438D-944C-9B3CB7A81321}" destId="{AA841A18-376F-4AC5-89E9-F1F4DBDCAFBE}" srcOrd="0" destOrd="0" presId="urn:microsoft.com/office/officeart/2008/layout/LinedList"/>
    <dgm:cxn modelId="{8C75C0F2-8C0F-4F43-8E02-EF7AA3EAB305}" type="presParOf" srcId="{E97845C2-C27C-438D-944C-9B3CB7A81321}" destId="{B6D7ADDE-2FB8-49EA-8257-FBF4785C61AB}" srcOrd="1" destOrd="0" presId="urn:microsoft.com/office/officeart/2008/layout/LinedList"/>
    <dgm:cxn modelId="{BCB907FD-C61A-4B37-89CE-DC691163A7C2}" type="presParOf" srcId="{B6D7ADDE-2FB8-49EA-8257-FBF4785C61AB}" destId="{623C9109-B97B-4A89-9591-989A2121EFFA}" srcOrd="0" destOrd="0" presId="urn:microsoft.com/office/officeart/2008/layout/LinedList"/>
    <dgm:cxn modelId="{6BAC9131-FD23-4E49-ABDE-3E865BD39832}" type="presParOf" srcId="{B6D7ADDE-2FB8-49EA-8257-FBF4785C61AB}" destId="{07B43DB0-AE4B-45B9-ABC0-FAC5069002CE}" srcOrd="1" destOrd="0" presId="urn:microsoft.com/office/officeart/2008/layout/LinedList"/>
    <dgm:cxn modelId="{150740C2-E9D0-46A2-AF13-630F7F43A391}" type="presParOf" srcId="{B6D7ADDE-2FB8-49EA-8257-FBF4785C61AB}" destId="{9F988D7F-DD56-49B8-B282-E4838BDDE0F1}" srcOrd="2" destOrd="0" presId="urn:microsoft.com/office/officeart/2008/layout/LinedList"/>
    <dgm:cxn modelId="{801AEF94-8FD8-4B3A-ACF8-A09A4A8CA51E}" type="presParOf" srcId="{E97845C2-C27C-438D-944C-9B3CB7A81321}" destId="{A5AFCA8C-E574-42AB-ACD6-6DDA2C5E3B0B}" srcOrd="2" destOrd="0" presId="urn:microsoft.com/office/officeart/2008/layout/LinedList"/>
    <dgm:cxn modelId="{6D82DBE2-8F6D-4C84-962A-651832ED146B}" type="presParOf" srcId="{E97845C2-C27C-438D-944C-9B3CB7A81321}" destId="{A399CC6E-A4C5-4CB4-9692-B1AB28A894F3}" srcOrd="3" destOrd="0" presId="urn:microsoft.com/office/officeart/2008/layout/LinedList"/>
    <dgm:cxn modelId="{E78A9F76-B472-484F-A202-4546B0376539}" type="presParOf" srcId="{E97845C2-C27C-438D-944C-9B3CB7A81321}" destId="{33BC12C0-4680-4301-A3FC-00DAFFEE95ED}" srcOrd="4" destOrd="0" presId="urn:microsoft.com/office/officeart/2008/layout/LinedList"/>
    <dgm:cxn modelId="{1C89B7B8-522B-4E93-86D4-7C0414F0DE3B}" type="presParOf" srcId="{33BC12C0-4680-4301-A3FC-00DAFFEE95ED}" destId="{0C81AE5B-419B-45A4-B976-49D09CC3D2C5}" srcOrd="0" destOrd="0" presId="urn:microsoft.com/office/officeart/2008/layout/LinedList"/>
    <dgm:cxn modelId="{AD045C9B-7B42-426B-861A-33A46BE4122A}" type="presParOf" srcId="{33BC12C0-4680-4301-A3FC-00DAFFEE95ED}" destId="{958418E9-DE3E-419E-905D-19590C2849D9}" srcOrd="1" destOrd="0" presId="urn:microsoft.com/office/officeart/2008/layout/LinedList"/>
    <dgm:cxn modelId="{BEF12263-6506-45DC-8890-A24092005C3C}" type="presParOf" srcId="{33BC12C0-4680-4301-A3FC-00DAFFEE95ED}" destId="{9FDF9877-2A85-4731-8394-F61F22641C37}" srcOrd="2" destOrd="0" presId="urn:microsoft.com/office/officeart/2008/layout/LinedList"/>
    <dgm:cxn modelId="{A1B49788-861D-4F4E-B5DD-FC2934DFCCD0}" type="presParOf" srcId="{E97845C2-C27C-438D-944C-9B3CB7A81321}" destId="{77043CD9-E01F-4383-A04F-D72600EC4A26}" srcOrd="5" destOrd="0" presId="urn:microsoft.com/office/officeart/2008/layout/LinedList"/>
    <dgm:cxn modelId="{FEF2E4EF-CEDF-4130-8F90-6A4718B9BF9C}" type="presParOf" srcId="{E97845C2-C27C-438D-944C-9B3CB7A81321}" destId="{7DFD05FB-5C8A-4314-A25F-2EE4D5367A33}" srcOrd="6" destOrd="0" presId="urn:microsoft.com/office/officeart/2008/layout/LinedList"/>
    <dgm:cxn modelId="{0AE61D1A-4531-4788-B195-0B86536B7F0A}" type="presParOf" srcId="{E97845C2-C27C-438D-944C-9B3CB7A81321}" destId="{85B3B161-998B-4419-8EFB-0F8165571436}" srcOrd="7" destOrd="0" presId="urn:microsoft.com/office/officeart/2008/layout/LinedList"/>
    <dgm:cxn modelId="{FE9DB777-5663-4D77-839A-922CE944B0F7}" type="presParOf" srcId="{85B3B161-998B-4419-8EFB-0F8165571436}" destId="{35142504-4421-4946-B2B6-1F8E579D9D9F}" srcOrd="0" destOrd="0" presId="urn:microsoft.com/office/officeart/2008/layout/LinedList"/>
    <dgm:cxn modelId="{98F95617-B55C-4E0C-AE6F-ECFE9193205A}" type="presParOf" srcId="{85B3B161-998B-4419-8EFB-0F8165571436}" destId="{01876899-5033-47CB-904E-53678D2CF20D}" srcOrd="1" destOrd="0" presId="urn:microsoft.com/office/officeart/2008/layout/LinedList"/>
    <dgm:cxn modelId="{24B8124E-2C9E-4C5E-AAF6-57FD91C9B5E4}" type="presParOf" srcId="{85B3B161-998B-4419-8EFB-0F8165571436}" destId="{79202362-D7D3-4BAE-A5D3-7BAD3558F7B1}" srcOrd="2" destOrd="0" presId="urn:microsoft.com/office/officeart/2008/layout/LinedList"/>
    <dgm:cxn modelId="{9B6E1BDA-D40B-4C9D-9773-177745C9BFE5}" type="presParOf" srcId="{E97845C2-C27C-438D-944C-9B3CB7A81321}" destId="{EA4A568B-E549-46DD-B42F-7F9A8E88F282}" srcOrd="8" destOrd="0" presId="urn:microsoft.com/office/officeart/2008/layout/LinedList"/>
    <dgm:cxn modelId="{3C07C087-C425-40F0-A607-82E5A569F07D}" type="presParOf" srcId="{E97845C2-C27C-438D-944C-9B3CB7A81321}" destId="{2E3DE454-7500-49C3-849A-6ADFD1253762}" srcOrd="9" destOrd="0" presId="urn:microsoft.com/office/officeart/2008/layout/LinedList"/>
    <dgm:cxn modelId="{14344244-314E-4142-AEAE-3496FC7B0CC0}" type="presParOf" srcId="{8714F656-0217-4678-8E9A-F53904535C48}" destId="{C55F75CA-2083-4CC3-A0AA-FC0ED8132138}" srcOrd="4" destOrd="0" presId="urn:microsoft.com/office/officeart/2008/layout/LinedList"/>
    <dgm:cxn modelId="{E3B56A93-81F9-4C84-A2E6-B3165B9C4953}" type="presParOf" srcId="{8714F656-0217-4678-8E9A-F53904535C48}" destId="{2AB6EEE7-AC25-43CF-B910-EB24481EBE7D}" srcOrd="5" destOrd="0" presId="urn:microsoft.com/office/officeart/2008/layout/LinedList"/>
    <dgm:cxn modelId="{B830A280-AB15-463A-A2A6-D99E1F4E8296}" type="presParOf" srcId="{2AB6EEE7-AC25-43CF-B910-EB24481EBE7D}" destId="{9F2159BF-28DA-4732-BABE-8D7EB57CE4DA}" srcOrd="0" destOrd="0" presId="urn:microsoft.com/office/officeart/2008/layout/LinedList"/>
    <dgm:cxn modelId="{C4645F78-50CC-475C-879B-C76786CD23A1}" type="presParOf" srcId="{2AB6EEE7-AC25-43CF-B910-EB24481EBE7D}" destId="{33FBF6F0-2629-4FB5-9827-49CE8B6F3FBC}" srcOrd="1" destOrd="0" presId="urn:microsoft.com/office/officeart/2008/layout/LinedList"/>
    <dgm:cxn modelId="{C8AC726B-098D-4506-A647-854AF34DF5AB}" type="presParOf" srcId="{33FBF6F0-2629-4FB5-9827-49CE8B6F3FBC}" destId="{9D598053-7CC3-4502-9A76-8A0940B1FF20}" srcOrd="0" destOrd="0" presId="urn:microsoft.com/office/officeart/2008/layout/LinedList"/>
    <dgm:cxn modelId="{F29A8D46-202A-4F16-B0B0-DDE09F3FC542}" type="presParOf" srcId="{33FBF6F0-2629-4FB5-9827-49CE8B6F3FBC}" destId="{02109BBF-FE38-4E93-8C36-F93BACC93A1C}" srcOrd="1" destOrd="0" presId="urn:microsoft.com/office/officeart/2008/layout/LinedList"/>
    <dgm:cxn modelId="{BF95AFA6-12F1-4EB8-830A-0DD28B4E7C19}" type="presParOf" srcId="{02109BBF-FE38-4E93-8C36-F93BACC93A1C}" destId="{2A7FE14F-3A08-415A-9C60-70E9AD76EAC2}" srcOrd="0" destOrd="0" presId="urn:microsoft.com/office/officeart/2008/layout/LinedList"/>
    <dgm:cxn modelId="{D49EAD8A-5D17-4334-8064-1F15BF61286C}" type="presParOf" srcId="{02109BBF-FE38-4E93-8C36-F93BACC93A1C}" destId="{3314F422-C26B-4784-BB04-84421C5A2CE4}" srcOrd="1" destOrd="0" presId="urn:microsoft.com/office/officeart/2008/layout/LinedList"/>
    <dgm:cxn modelId="{7A262ABB-EF3D-4721-BC79-9BD8157EF528}" type="presParOf" srcId="{02109BBF-FE38-4E93-8C36-F93BACC93A1C}" destId="{4DE30B72-0055-442D-930B-7D181908FEC8}" srcOrd="2" destOrd="0" presId="urn:microsoft.com/office/officeart/2008/layout/LinedList"/>
    <dgm:cxn modelId="{772B1F53-A343-43EB-BA26-2DFC94D33E9F}" type="presParOf" srcId="{33FBF6F0-2629-4FB5-9827-49CE8B6F3FBC}" destId="{0AA5CE1A-D198-4343-8981-3C1F7EC6DB0F}" srcOrd="2" destOrd="0" presId="urn:microsoft.com/office/officeart/2008/layout/LinedList"/>
    <dgm:cxn modelId="{50410F94-852C-4A7F-8C4E-8E3F4E57B751}" type="presParOf" srcId="{33FBF6F0-2629-4FB5-9827-49CE8B6F3FBC}" destId="{45B6E15D-EA30-4564-93CB-8CFC90FC3E2E}" srcOrd="3" destOrd="0" presId="urn:microsoft.com/office/officeart/2008/layout/LinedList"/>
    <dgm:cxn modelId="{36471A1C-A416-4D36-9F38-EB9A259376EB}" type="presParOf" srcId="{33FBF6F0-2629-4FB5-9827-49CE8B6F3FBC}" destId="{7CB74479-CAC4-4FCF-919C-1AFDDBA55B70}" srcOrd="4" destOrd="0" presId="urn:microsoft.com/office/officeart/2008/layout/LinedList"/>
    <dgm:cxn modelId="{9A706FA5-C33B-4A63-BCE0-40364755853E}" type="presParOf" srcId="{7CB74479-CAC4-4FCF-919C-1AFDDBA55B70}" destId="{56C0BCAA-244C-4AB5-9F87-303ABAA51C0E}" srcOrd="0" destOrd="0" presId="urn:microsoft.com/office/officeart/2008/layout/LinedList"/>
    <dgm:cxn modelId="{94BB6A08-8D6A-4AFE-843B-A515293A43E9}" type="presParOf" srcId="{7CB74479-CAC4-4FCF-919C-1AFDDBA55B70}" destId="{D676C4CD-2D19-4B45-A131-AD9B5DAC1997}" srcOrd="1" destOrd="0" presId="urn:microsoft.com/office/officeart/2008/layout/LinedList"/>
    <dgm:cxn modelId="{1CEC8B3B-07C5-4AB4-8E5F-FC9969C15078}" type="presParOf" srcId="{7CB74479-CAC4-4FCF-919C-1AFDDBA55B70}" destId="{4BF569C3-1890-4CD8-9E6F-6D0999CBCD73}" srcOrd="2" destOrd="0" presId="urn:microsoft.com/office/officeart/2008/layout/LinedList"/>
    <dgm:cxn modelId="{274AE4A3-55EF-44CD-85CD-3E09682258E9}" type="presParOf" srcId="{33FBF6F0-2629-4FB5-9827-49CE8B6F3FBC}" destId="{E95D8927-CC14-4940-B99C-87959AF478CE}" srcOrd="5" destOrd="0" presId="urn:microsoft.com/office/officeart/2008/layout/LinedList"/>
    <dgm:cxn modelId="{8A42105A-27BB-47A6-B64A-D0D59A2E32E0}" type="presParOf" srcId="{33FBF6F0-2629-4FB5-9827-49CE8B6F3FBC}" destId="{F8076CDF-5ADE-400E-8F58-83A2D5CCDAF0}" srcOrd="6" destOrd="0" presId="urn:microsoft.com/office/officeart/2008/layout/LinedList"/>
    <dgm:cxn modelId="{CD3D8DF3-D641-4243-9F0A-684BF1E29DAE}" type="presParOf" srcId="{8714F656-0217-4678-8E9A-F53904535C48}" destId="{B4D9D2CC-374A-4E77-893A-3B80ADD5B66B}" srcOrd="6" destOrd="0" presId="urn:microsoft.com/office/officeart/2008/layout/LinedList"/>
    <dgm:cxn modelId="{747B5F58-5837-4FF5-ADB4-68F24645A3FE}" type="presParOf" srcId="{8714F656-0217-4678-8E9A-F53904535C48}" destId="{3413ADD3-4A63-43D6-BCA2-2A271285A82D}" srcOrd="7" destOrd="0" presId="urn:microsoft.com/office/officeart/2008/layout/LinedList"/>
    <dgm:cxn modelId="{78415D05-394F-4989-B0DF-F3E1E0F8865A}" type="presParOf" srcId="{3413ADD3-4A63-43D6-BCA2-2A271285A82D}" destId="{CF1B9F1B-527C-4F21-8EF5-3DD923144938}" srcOrd="0" destOrd="0" presId="urn:microsoft.com/office/officeart/2008/layout/LinedList"/>
    <dgm:cxn modelId="{7763D03D-BCC1-456F-B0F6-667117AFF5B6}" type="presParOf" srcId="{3413ADD3-4A63-43D6-BCA2-2A271285A82D}" destId="{2F207E83-93EC-4E23-BD22-BC8227E5E680}" srcOrd="1" destOrd="0" presId="urn:microsoft.com/office/officeart/2008/layout/LinedList"/>
    <dgm:cxn modelId="{5ABE78C0-C21A-4BAA-8C88-4D51C040F064}" type="presParOf" srcId="{2F207E83-93EC-4E23-BD22-BC8227E5E680}" destId="{773D7B71-0457-4386-AC44-B92E9B45417A}" srcOrd="0" destOrd="0" presId="urn:microsoft.com/office/officeart/2008/layout/LinedList"/>
    <dgm:cxn modelId="{466AC04A-3250-4E82-A9E9-2ED899D269C8}" type="presParOf" srcId="{2F207E83-93EC-4E23-BD22-BC8227E5E680}" destId="{4FB18B83-C7DF-48A4-B34A-AE8341C22F8C}" srcOrd="1" destOrd="0" presId="urn:microsoft.com/office/officeart/2008/layout/LinedList"/>
    <dgm:cxn modelId="{2370D491-5013-40C9-80FD-DDD8972F2CEA}" type="presParOf" srcId="{4FB18B83-C7DF-48A4-B34A-AE8341C22F8C}" destId="{4D7079DA-F488-4BCC-B20C-9B7D721BA9C5}" srcOrd="0" destOrd="0" presId="urn:microsoft.com/office/officeart/2008/layout/LinedList"/>
    <dgm:cxn modelId="{30389501-A088-4DFB-B7C5-FC5535DD3C75}" type="presParOf" srcId="{4FB18B83-C7DF-48A4-B34A-AE8341C22F8C}" destId="{C125F5BE-D517-4920-9291-01A256CEF967}" srcOrd="1" destOrd="0" presId="urn:microsoft.com/office/officeart/2008/layout/LinedList"/>
    <dgm:cxn modelId="{413CE20D-E03F-4FF8-827B-E16CCF628B4C}" type="presParOf" srcId="{4FB18B83-C7DF-48A4-B34A-AE8341C22F8C}" destId="{24D0CFDE-CFC2-4CCF-958B-1782A5291B8A}" srcOrd="2" destOrd="0" presId="urn:microsoft.com/office/officeart/2008/layout/LinedList"/>
    <dgm:cxn modelId="{513D05C7-F8EE-4DB0-9CD3-13B39AF26D98}" type="presParOf" srcId="{2F207E83-93EC-4E23-BD22-BC8227E5E680}" destId="{C2D05265-E4A2-4281-AA2B-67253222721B}" srcOrd="2" destOrd="0" presId="urn:microsoft.com/office/officeart/2008/layout/LinedList"/>
    <dgm:cxn modelId="{BF0D14EB-D5AE-4549-850C-5D73B1DE95C5}" type="presParOf" srcId="{2F207E83-93EC-4E23-BD22-BC8227E5E680}" destId="{55FE3333-5A92-4CB7-9C55-3A0C203E1D0D}" srcOrd="3" destOrd="0" presId="urn:microsoft.com/office/officeart/2008/layout/LinedList"/>
    <dgm:cxn modelId="{3FFBFBEB-CB24-42F9-BF7F-7A7AB6CC2294}" type="presParOf" srcId="{2F207E83-93EC-4E23-BD22-BC8227E5E680}" destId="{49418151-7C07-4757-BFD7-C82EB830FB19}" srcOrd="4" destOrd="0" presId="urn:microsoft.com/office/officeart/2008/layout/LinedList"/>
    <dgm:cxn modelId="{C7BDB025-E183-4AC6-879F-CA4BEF836B12}" type="presParOf" srcId="{49418151-7C07-4757-BFD7-C82EB830FB19}" destId="{AB0BB39E-81FE-4010-AEE6-968499DBF4E4}" srcOrd="0" destOrd="0" presId="urn:microsoft.com/office/officeart/2008/layout/LinedList"/>
    <dgm:cxn modelId="{78B77C55-5997-4244-AF78-850FD39F4D2C}" type="presParOf" srcId="{49418151-7C07-4757-BFD7-C82EB830FB19}" destId="{F79F6B45-A469-4751-94D0-D51AEDFC4F1E}" srcOrd="1" destOrd="0" presId="urn:microsoft.com/office/officeart/2008/layout/LinedList"/>
    <dgm:cxn modelId="{C4C9CA70-1767-4A66-8DFF-ED235446C13D}" type="presParOf" srcId="{49418151-7C07-4757-BFD7-C82EB830FB19}" destId="{D1278172-64CF-4D16-8625-3F232FB32B6D}" srcOrd="2" destOrd="0" presId="urn:microsoft.com/office/officeart/2008/layout/LinedList"/>
    <dgm:cxn modelId="{6FDD2023-708C-4401-ABFB-98DC38F9CAB9}" type="presParOf" srcId="{2F207E83-93EC-4E23-BD22-BC8227E5E680}" destId="{01AD243C-B180-4434-9174-2866F5D446B8}" srcOrd="5" destOrd="0" presId="urn:microsoft.com/office/officeart/2008/layout/LinedList"/>
    <dgm:cxn modelId="{5119DB9D-A86F-4A4E-AA51-C5C310432D9D}" type="presParOf" srcId="{2F207E83-93EC-4E23-BD22-BC8227E5E680}" destId="{747EA9F4-8859-46F2-8464-18C499831B3A}" srcOrd="6" destOrd="0" presId="urn:microsoft.com/office/officeart/2008/layout/LinedList"/>
    <dgm:cxn modelId="{ED1416B8-2A3E-4797-AEB5-7CAB9089FAB4}" type="presParOf" srcId="{8714F656-0217-4678-8E9A-F53904535C48}" destId="{2C286A33-6AE2-430D-8901-8D171F0A4922}" srcOrd="8" destOrd="0" presId="urn:microsoft.com/office/officeart/2008/layout/LinedList"/>
    <dgm:cxn modelId="{9EC4198A-D6BC-4A45-AA62-E8692524B5B2}" type="presParOf" srcId="{8714F656-0217-4678-8E9A-F53904535C48}" destId="{84AF43F0-5F35-4F57-8F3E-75619CDF5E81}" srcOrd="9" destOrd="0" presId="urn:microsoft.com/office/officeart/2008/layout/LinedList"/>
    <dgm:cxn modelId="{BC69B3B6-1D74-40F0-94E2-14B40298B6FF}" type="presParOf" srcId="{84AF43F0-5F35-4F57-8F3E-75619CDF5E81}" destId="{82B73EA3-2041-4DE4-A43E-E25E06585BB8}" srcOrd="0" destOrd="0" presId="urn:microsoft.com/office/officeart/2008/layout/LinedList"/>
    <dgm:cxn modelId="{F5795184-68A0-48C4-921E-9EED2DE7D237}" type="presParOf" srcId="{84AF43F0-5F35-4F57-8F3E-75619CDF5E81}" destId="{D6735F29-FDF6-4B3D-A9FD-251B51F60C7F}" srcOrd="1" destOrd="0" presId="urn:microsoft.com/office/officeart/2008/layout/LinedList"/>
    <dgm:cxn modelId="{228EC0FE-FF69-4C1A-82AD-A603743E1581}" type="presParOf" srcId="{D6735F29-FDF6-4B3D-A9FD-251B51F60C7F}" destId="{2CE4FCB6-97C8-4D75-B8A8-8F39D8996C3A}" srcOrd="0" destOrd="0" presId="urn:microsoft.com/office/officeart/2008/layout/LinedList"/>
    <dgm:cxn modelId="{E228A3E9-A64E-4392-8B6A-53F1BA50C592}" type="presParOf" srcId="{D6735F29-FDF6-4B3D-A9FD-251B51F60C7F}" destId="{599A5E3C-8EBA-4531-85FF-6D6EF83C9804}" srcOrd="1" destOrd="0" presId="urn:microsoft.com/office/officeart/2008/layout/LinedList"/>
    <dgm:cxn modelId="{720FAACD-52FE-4F57-AA8C-564107E91BC4}" type="presParOf" srcId="{599A5E3C-8EBA-4531-85FF-6D6EF83C9804}" destId="{D4F88B3D-277E-4AF0-B72E-F5680278C22E}" srcOrd="0" destOrd="0" presId="urn:microsoft.com/office/officeart/2008/layout/LinedList"/>
    <dgm:cxn modelId="{1A4033BF-9A81-475D-BC48-4AE7A298149F}" type="presParOf" srcId="{599A5E3C-8EBA-4531-85FF-6D6EF83C9804}" destId="{57832256-C764-45FE-90C0-AEA7C8A0E051}" srcOrd="1" destOrd="0" presId="urn:microsoft.com/office/officeart/2008/layout/LinedList"/>
    <dgm:cxn modelId="{3729F54C-CA2B-40AE-8D40-CBE0C07FBE93}" type="presParOf" srcId="{599A5E3C-8EBA-4531-85FF-6D6EF83C9804}" destId="{5A55B00E-3525-4579-85AE-2E13BD578ED0}" srcOrd="2" destOrd="0" presId="urn:microsoft.com/office/officeart/2008/layout/LinedList"/>
    <dgm:cxn modelId="{29052BA9-082A-464C-9EE1-ACE0472057C7}" type="presParOf" srcId="{D6735F29-FDF6-4B3D-A9FD-251B51F60C7F}" destId="{540AD9E2-DF23-46E5-96EA-92FB2B7EAF3B}" srcOrd="2" destOrd="0" presId="urn:microsoft.com/office/officeart/2008/layout/LinedList"/>
    <dgm:cxn modelId="{E723056B-E1BD-4041-B32D-9145B9DF288A}" type="presParOf" srcId="{D6735F29-FDF6-4B3D-A9FD-251B51F60C7F}" destId="{C2BB9C8F-7AD4-48D1-B920-80BF570B205A}" srcOrd="3" destOrd="0" presId="urn:microsoft.com/office/officeart/2008/layout/LinedList"/>
    <dgm:cxn modelId="{E87B1314-A1AA-4B6D-BC94-C4AAAA4C6A53}" type="presParOf" srcId="{D6735F29-FDF6-4B3D-A9FD-251B51F60C7F}" destId="{B68FD912-C4D3-4820-A44E-96649F77C8B6}" srcOrd="4" destOrd="0" presId="urn:microsoft.com/office/officeart/2008/layout/LinedList"/>
    <dgm:cxn modelId="{FE31A184-90A7-4DC6-9BF8-C2F2117AB8DD}" type="presParOf" srcId="{B68FD912-C4D3-4820-A44E-96649F77C8B6}" destId="{ED34CBC5-B92A-46FD-8F3E-B3DC47EB6190}" srcOrd="0" destOrd="0" presId="urn:microsoft.com/office/officeart/2008/layout/LinedList"/>
    <dgm:cxn modelId="{991E3F86-FEA2-4297-BAD9-CC7C7FD5D229}" type="presParOf" srcId="{B68FD912-C4D3-4820-A44E-96649F77C8B6}" destId="{23977A66-C262-43D2-B5FC-C52A42C33079}" srcOrd="1" destOrd="0" presId="urn:microsoft.com/office/officeart/2008/layout/LinedList"/>
    <dgm:cxn modelId="{C99D201D-EFBA-4424-BB9D-34AB4348DF4F}" type="presParOf" srcId="{B68FD912-C4D3-4820-A44E-96649F77C8B6}" destId="{CCE44207-670B-476E-8597-DF833FD7D720}" srcOrd="2" destOrd="0" presId="urn:microsoft.com/office/officeart/2008/layout/LinedList"/>
    <dgm:cxn modelId="{67EC5150-2E50-42AA-9948-9D7BCA6F5F06}" type="presParOf" srcId="{D6735F29-FDF6-4B3D-A9FD-251B51F60C7F}" destId="{FA16F69B-32F3-4813-AFB2-631325C9D03F}" srcOrd="5" destOrd="0" presId="urn:microsoft.com/office/officeart/2008/layout/LinedList"/>
    <dgm:cxn modelId="{D6D4A445-8228-404D-88F6-2A183FE535F3}" type="presParOf" srcId="{D6735F29-FDF6-4B3D-A9FD-251B51F60C7F}" destId="{652E04DA-C143-4281-8D81-1387D52206E1}" srcOrd="6" destOrd="0" presId="urn:microsoft.com/office/officeart/2008/layout/LinedList"/>
    <dgm:cxn modelId="{63CFB185-CDE9-4E15-A793-AA077E91AB8C}" type="presParOf" srcId="{8714F656-0217-4678-8E9A-F53904535C48}" destId="{B7CE1827-350C-4E6E-9B4E-4ECA92728B29}" srcOrd="10" destOrd="0" presId="urn:microsoft.com/office/officeart/2008/layout/LinedList"/>
    <dgm:cxn modelId="{29249A0F-E0B5-4C98-9C76-A53E6B125D0A}" type="presParOf" srcId="{8714F656-0217-4678-8E9A-F53904535C48}" destId="{A366F346-2F8D-4075-B070-14AA064959E7}" srcOrd="11" destOrd="0" presId="urn:microsoft.com/office/officeart/2008/layout/LinedList"/>
    <dgm:cxn modelId="{DE34C78A-944A-4159-A628-9FD323BB635E}" type="presParOf" srcId="{A366F346-2F8D-4075-B070-14AA064959E7}" destId="{90BDB880-876F-49B7-AEE8-A2B40D5C5A76}" srcOrd="0" destOrd="0" presId="urn:microsoft.com/office/officeart/2008/layout/LinedList"/>
    <dgm:cxn modelId="{54BBA074-2C47-4D4E-859A-67B9863960C1}" type="presParOf" srcId="{A366F346-2F8D-4075-B070-14AA064959E7}" destId="{F8DE74D6-1BA1-4456-AC9E-3B3431DC5EC0}" srcOrd="1" destOrd="0" presId="urn:microsoft.com/office/officeart/2008/layout/LinedList"/>
    <dgm:cxn modelId="{F44BAB2E-A3D7-4E52-9B2B-38B0717DD45A}" type="presParOf" srcId="{F8DE74D6-1BA1-4456-AC9E-3B3431DC5EC0}" destId="{CCC0DE50-C5AC-46B4-B1BF-C342CB0FF1C3}" srcOrd="0" destOrd="0" presId="urn:microsoft.com/office/officeart/2008/layout/LinedList"/>
    <dgm:cxn modelId="{3C5D9610-EC3F-474D-8147-49EADAED6944}" type="presParOf" srcId="{F8DE74D6-1BA1-4456-AC9E-3B3431DC5EC0}" destId="{D761EFDB-B101-42C9-A665-1B9A6D5B6E96}" srcOrd="1" destOrd="0" presId="urn:microsoft.com/office/officeart/2008/layout/LinedList"/>
    <dgm:cxn modelId="{F38CD75A-838A-4DEE-9BD8-2D9608D14E77}" type="presParOf" srcId="{D761EFDB-B101-42C9-A665-1B9A6D5B6E96}" destId="{1EE73635-4454-4F9E-8DAF-EB3F53A3A113}" srcOrd="0" destOrd="0" presId="urn:microsoft.com/office/officeart/2008/layout/LinedList"/>
    <dgm:cxn modelId="{561BF89E-EE66-406E-B4A0-76ADF2F7CA2A}" type="presParOf" srcId="{D761EFDB-B101-42C9-A665-1B9A6D5B6E96}" destId="{2D19D81C-CED6-4350-A34B-7FDA948EF5AC}" srcOrd="1" destOrd="0" presId="urn:microsoft.com/office/officeart/2008/layout/LinedList"/>
    <dgm:cxn modelId="{0A5F07B6-2A37-458D-9CDA-7885FD1E7135}" type="presParOf" srcId="{D761EFDB-B101-42C9-A665-1B9A6D5B6E96}" destId="{A7322A54-92C9-4DC0-BF6A-1B8F1B718726}" srcOrd="2" destOrd="0" presId="urn:microsoft.com/office/officeart/2008/layout/LinedList"/>
    <dgm:cxn modelId="{24E63260-372D-42D2-8DFE-12E68DD6DEB2}" type="presParOf" srcId="{F8DE74D6-1BA1-4456-AC9E-3B3431DC5EC0}" destId="{BF93F6C0-54F4-4C32-9B48-C22262F0EAE3}" srcOrd="2" destOrd="0" presId="urn:microsoft.com/office/officeart/2008/layout/LinedList"/>
    <dgm:cxn modelId="{6E334BB6-52E0-4494-9861-7AD04B92CF08}" type="presParOf" srcId="{F8DE74D6-1BA1-4456-AC9E-3B3431DC5EC0}" destId="{D6C9123F-0BCA-471C-87A9-756303D12756}" srcOrd="3" destOrd="0" presId="urn:microsoft.com/office/officeart/2008/layout/LinedList"/>
    <dgm:cxn modelId="{C6CC011B-A335-4686-A6F8-E985C43FCE05}" type="presParOf" srcId="{F8DE74D6-1BA1-4456-AC9E-3B3431DC5EC0}" destId="{93951804-C6DE-4759-8644-D5D1A4A68854}" srcOrd="4" destOrd="0" presId="urn:microsoft.com/office/officeart/2008/layout/LinedList"/>
    <dgm:cxn modelId="{B6EBCDBA-FF9B-4C38-B8AC-45CCDD758B9F}" type="presParOf" srcId="{93951804-C6DE-4759-8644-D5D1A4A68854}" destId="{29650CA7-3A7E-4942-8EBE-CA2B655C400B}" srcOrd="0" destOrd="0" presId="urn:microsoft.com/office/officeart/2008/layout/LinedList"/>
    <dgm:cxn modelId="{6601A88F-527C-4C9A-A15C-03A270830746}" type="presParOf" srcId="{93951804-C6DE-4759-8644-D5D1A4A68854}" destId="{3937FCC3-17FA-456E-82EE-093246FE069F}" srcOrd="1" destOrd="0" presId="urn:microsoft.com/office/officeart/2008/layout/LinedList"/>
    <dgm:cxn modelId="{FCF6A4A8-DDFD-4D68-9827-18EF2EB99FBC}" type="presParOf" srcId="{93951804-C6DE-4759-8644-D5D1A4A68854}" destId="{22CDE49F-7D0F-46B5-85E9-99DAD132AB39}" srcOrd="2" destOrd="0" presId="urn:microsoft.com/office/officeart/2008/layout/LinedList"/>
    <dgm:cxn modelId="{2786B1D1-F53E-43E8-81E7-9FCF8DF49111}" type="presParOf" srcId="{F8DE74D6-1BA1-4456-AC9E-3B3431DC5EC0}" destId="{218CB50A-5F1A-4C16-805D-7BE08303B428}" srcOrd="5" destOrd="0" presId="urn:microsoft.com/office/officeart/2008/layout/LinedList"/>
    <dgm:cxn modelId="{24A46E6D-A16C-4740-A776-5B6A32914E98}" type="presParOf" srcId="{F8DE74D6-1BA1-4456-AC9E-3B3431DC5EC0}" destId="{FA88D197-D8AB-49C0-8C6E-F3CD032A428F}" srcOrd="6" destOrd="0" presId="urn:microsoft.com/office/officeart/2008/layout/LinedList"/>
    <dgm:cxn modelId="{6486D41F-E2FF-4ACE-8073-F9D8A333E587}" type="presParOf" srcId="{F8DE74D6-1BA1-4456-AC9E-3B3431DC5EC0}" destId="{EBD18DDA-43E9-4ABB-B392-977C735112A4}" srcOrd="7" destOrd="0" presId="urn:microsoft.com/office/officeart/2008/layout/LinedList"/>
    <dgm:cxn modelId="{DEE79F8A-47B8-4470-B3ED-F73DCEE46B3B}" type="presParOf" srcId="{EBD18DDA-43E9-4ABB-B392-977C735112A4}" destId="{FBF81320-7943-4115-B6E9-AF775342DD56}" srcOrd="0" destOrd="0" presId="urn:microsoft.com/office/officeart/2008/layout/LinedList"/>
    <dgm:cxn modelId="{BFD4B240-CFD9-4FFA-A405-A6C9AA558503}" type="presParOf" srcId="{EBD18DDA-43E9-4ABB-B392-977C735112A4}" destId="{AEAFE429-9622-4FE2-A173-6B54A052E434}" srcOrd="1" destOrd="0" presId="urn:microsoft.com/office/officeart/2008/layout/LinedList"/>
    <dgm:cxn modelId="{CC370F03-BE93-4050-9979-085FC21DE6F4}" type="presParOf" srcId="{EBD18DDA-43E9-4ABB-B392-977C735112A4}" destId="{4822F3A7-3C24-4EE6-99C8-1ED6AA528C15}" srcOrd="2" destOrd="0" presId="urn:microsoft.com/office/officeart/2008/layout/LinedList"/>
    <dgm:cxn modelId="{A8CF6BF2-803E-4935-80F6-E5E12105E696}" type="presParOf" srcId="{F8DE74D6-1BA1-4456-AC9E-3B3431DC5EC0}" destId="{58C3E6CF-3ABB-4176-AD39-F9542F8F7664}" srcOrd="8" destOrd="0" presId="urn:microsoft.com/office/officeart/2008/layout/LinedList"/>
    <dgm:cxn modelId="{2FBF011F-41CA-44A6-A37C-AD4A801BC211}" type="presParOf" srcId="{F8DE74D6-1BA1-4456-AC9E-3B3431DC5EC0}" destId="{0DA2268F-D7D8-4761-852D-83254412CF05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C92F4E-0E0E-4CFE-B1D3-D7FB1C8909E5}">
      <dsp:nvSpPr>
        <dsp:cNvPr id="0" name=""/>
        <dsp:cNvSpPr/>
      </dsp:nvSpPr>
      <dsp:spPr>
        <a:xfrm>
          <a:off x="0" y="101080"/>
          <a:ext cx="2676973" cy="16061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MTSU Accounts and Charges</a:t>
          </a:r>
        </a:p>
      </dsp:txBody>
      <dsp:txXfrm>
        <a:off x="0" y="101080"/>
        <a:ext cx="2676973" cy="1606183"/>
      </dsp:txXfrm>
    </dsp:sp>
    <dsp:sp modelId="{7E3A1931-A5EB-47C4-8B35-039B09A62A83}">
      <dsp:nvSpPr>
        <dsp:cNvPr id="0" name=""/>
        <dsp:cNvSpPr/>
      </dsp:nvSpPr>
      <dsp:spPr>
        <a:xfrm>
          <a:off x="2944670" y="101080"/>
          <a:ext cx="2676973" cy="16061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Important Dates </a:t>
          </a:r>
        </a:p>
      </dsp:txBody>
      <dsp:txXfrm>
        <a:off x="2944670" y="101080"/>
        <a:ext cx="2676973" cy="1606183"/>
      </dsp:txXfrm>
    </dsp:sp>
    <dsp:sp modelId="{0C2B123F-F495-4289-B786-822559895BD4}">
      <dsp:nvSpPr>
        <dsp:cNvPr id="0" name=""/>
        <dsp:cNvSpPr/>
      </dsp:nvSpPr>
      <dsp:spPr>
        <a:xfrm>
          <a:off x="5889340" y="101080"/>
          <a:ext cx="2676973" cy="16061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Installment Plan </a:t>
          </a:r>
        </a:p>
      </dsp:txBody>
      <dsp:txXfrm>
        <a:off x="5889340" y="101080"/>
        <a:ext cx="2676973" cy="1606183"/>
      </dsp:txXfrm>
    </dsp:sp>
    <dsp:sp modelId="{3C8BDC42-07E7-4294-8F64-FAED240D3768}">
      <dsp:nvSpPr>
        <dsp:cNvPr id="0" name=""/>
        <dsp:cNvSpPr/>
      </dsp:nvSpPr>
      <dsp:spPr>
        <a:xfrm>
          <a:off x="1472335" y="1974961"/>
          <a:ext cx="2676973" cy="16061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International Payments</a:t>
          </a:r>
        </a:p>
      </dsp:txBody>
      <dsp:txXfrm>
        <a:off x="1472335" y="1974961"/>
        <a:ext cx="2676973" cy="1606183"/>
      </dsp:txXfrm>
    </dsp:sp>
    <dsp:sp modelId="{5A725EAF-24FC-4CBB-94AD-12DF18131454}">
      <dsp:nvSpPr>
        <dsp:cNvPr id="0" name=""/>
        <dsp:cNvSpPr/>
      </dsp:nvSpPr>
      <dsp:spPr>
        <a:xfrm>
          <a:off x="4417005" y="1974961"/>
          <a:ext cx="2676973" cy="16061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Late Registration </a:t>
          </a:r>
        </a:p>
      </dsp:txBody>
      <dsp:txXfrm>
        <a:off x="4417005" y="1974961"/>
        <a:ext cx="2676973" cy="16061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514240-AD16-444B-9EA5-4C5A4D0A120C}">
      <dsp:nvSpPr>
        <dsp:cNvPr id="0" name=""/>
        <dsp:cNvSpPr/>
      </dsp:nvSpPr>
      <dsp:spPr>
        <a:xfrm>
          <a:off x="794156" y="0"/>
          <a:ext cx="9000439" cy="357530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9CBAEC-257D-4EF1-A286-D467E1B19FF8}">
      <dsp:nvSpPr>
        <dsp:cNvPr id="0" name=""/>
        <dsp:cNvSpPr/>
      </dsp:nvSpPr>
      <dsp:spPr>
        <a:xfrm>
          <a:off x="5299" y="1072591"/>
          <a:ext cx="2548952" cy="14301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Complete Late Registration form with professor and department</a:t>
          </a:r>
        </a:p>
      </dsp:txBody>
      <dsp:txXfrm>
        <a:off x="75112" y="1142404"/>
        <a:ext cx="2409326" cy="1290495"/>
      </dsp:txXfrm>
    </dsp:sp>
    <dsp:sp modelId="{A0C516F3-D7EE-474F-B793-1A61368DCEDA}">
      <dsp:nvSpPr>
        <dsp:cNvPr id="0" name=""/>
        <dsp:cNvSpPr/>
      </dsp:nvSpPr>
      <dsp:spPr>
        <a:xfrm>
          <a:off x="2681699" y="1072591"/>
          <a:ext cx="2548952" cy="14301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Take form to One Stop promptly</a:t>
          </a:r>
        </a:p>
      </dsp:txBody>
      <dsp:txXfrm>
        <a:off x="2751512" y="1142404"/>
        <a:ext cx="2409326" cy="1290495"/>
      </dsp:txXfrm>
    </dsp:sp>
    <dsp:sp modelId="{2A7DC712-1B30-48F8-A167-BE670096CF75}">
      <dsp:nvSpPr>
        <dsp:cNvPr id="0" name=""/>
        <dsp:cNvSpPr/>
      </dsp:nvSpPr>
      <dsp:spPr>
        <a:xfrm>
          <a:off x="5358099" y="1072591"/>
          <a:ext cx="2548952" cy="14301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Pre-Pay first installment or full balance</a:t>
          </a:r>
        </a:p>
      </dsp:txBody>
      <dsp:txXfrm>
        <a:off x="5427912" y="1142404"/>
        <a:ext cx="2409326" cy="1290495"/>
      </dsp:txXfrm>
    </dsp:sp>
    <dsp:sp modelId="{6B1DD6BD-1E06-4283-9651-05784C71A4CC}">
      <dsp:nvSpPr>
        <dsp:cNvPr id="0" name=""/>
        <dsp:cNvSpPr/>
      </dsp:nvSpPr>
      <dsp:spPr>
        <a:xfrm>
          <a:off x="8034499" y="1072591"/>
          <a:ext cx="2548952" cy="14301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Bring receipt to One Stop – courses added</a:t>
          </a:r>
        </a:p>
      </dsp:txBody>
      <dsp:txXfrm>
        <a:off x="8104312" y="1142404"/>
        <a:ext cx="2409326" cy="12904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390DC-468B-4678-AB69-7BA58024FB2C}">
      <dsp:nvSpPr>
        <dsp:cNvPr id="0" name=""/>
        <dsp:cNvSpPr/>
      </dsp:nvSpPr>
      <dsp:spPr>
        <a:xfrm>
          <a:off x="5253" y="13"/>
          <a:ext cx="2175088" cy="13050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August 8, 2026 </a:t>
          </a:r>
        </a:p>
      </dsp:txBody>
      <dsp:txXfrm>
        <a:off x="5253" y="13"/>
        <a:ext cx="2175088" cy="1305052"/>
      </dsp:txXfrm>
    </dsp:sp>
    <dsp:sp modelId="{8694EBBE-EBA4-485D-83B3-BE4B9B8D25E6}">
      <dsp:nvSpPr>
        <dsp:cNvPr id="0" name=""/>
        <dsp:cNvSpPr/>
      </dsp:nvSpPr>
      <dsp:spPr>
        <a:xfrm>
          <a:off x="2397850" y="13"/>
          <a:ext cx="2175088" cy="13050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August 15, 2026</a:t>
          </a:r>
        </a:p>
      </dsp:txBody>
      <dsp:txXfrm>
        <a:off x="2397850" y="13"/>
        <a:ext cx="2175088" cy="1305052"/>
      </dsp:txXfrm>
    </dsp:sp>
    <dsp:sp modelId="{0E7A2F37-70B9-48E3-9983-F9FABC460CB5}">
      <dsp:nvSpPr>
        <dsp:cNvPr id="0" name=""/>
        <dsp:cNvSpPr/>
      </dsp:nvSpPr>
      <dsp:spPr>
        <a:xfrm>
          <a:off x="1201551" y="1522575"/>
          <a:ext cx="2175088" cy="13050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2:00 -3:00 pm each day</a:t>
          </a:r>
        </a:p>
      </dsp:txBody>
      <dsp:txXfrm>
        <a:off x="1201551" y="1522575"/>
        <a:ext cx="2175088" cy="13050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8EB63-188A-46A9-8DE3-DDDED16BBE61}">
      <dsp:nvSpPr>
        <dsp:cNvPr id="0" name=""/>
        <dsp:cNvSpPr/>
      </dsp:nvSpPr>
      <dsp:spPr>
        <a:xfrm>
          <a:off x="0" y="1919"/>
          <a:ext cx="106861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316E68-7B90-4310-9296-700504F6D195}">
      <dsp:nvSpPr>
        <dsp:cNvPr id="0" name=""/>
        <dsp:cNvSpPr/>
      </dsp:nvSpPr>
      <dsp:spPr>
        <a:xfrm>
          <a:off x="0" y="1919"/>
          <a:ext cx="2137231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275D"/>
              </a:solidFill>
            </a:rPr>
            <a:t>August 17</a:t>
          </a:r>
          <a:r>
            <a:rPr lang="en-US" sz="2800" kern="1200" baseline="30000" dirty="0">
              <a:solidFill>
                <a:srgbClr val="00275D"/>
              </a:solidFill>
            </a:rPr>
            <a:t>th</a:t>
          </a:r>
          <a:r>
            <a:rPr lang="en-US" sz="2800" kern="1200" dirty="0">
              <a:solidFill>
                <a:srgbClr val="00275D"/>
              </a:solidFill>
            </a:rPr>
            <a:t> </a:t>
          </a:r>
        </a:p>
      </dsp:txBody>
      <dsp:txXfrm>
        <a:off x="0" y="1919"/>
        <a:ext cx="2137231" cy="654680"/>
      </dsp:txXfrm>
    </dsp:sp>
    <dsp:sp modelId="{B50A1F12-FC7D-48A7-BA3B-6B7BB4159448}">
      <dsp:nvSpPr>
        <dsp:cNvPr id="0" name=""/>
        <dsp:cNvSpPr/>
      </dsp:nvSpPr>
      <dsp:spPr>
        <a:xfrm>
          <a:off x="2297524" y="17136"/>
          <a:ext cx="8388634" cy="30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Check-in at Jones Hall, come meet the International Affairs team </a:t>
          </a:r>
        </a:p>
      </dsp:txBody>
      <dsp:txXfrm>
        <a:off x="2297524" y="17136"/>
        <a:ext cx="8388634" cy="304323"/>
      </dsp:txXfrm>
    </dsp:sp>
    <dsp:sp modelId="{65875A05-348F-4E41-9BCE-9EFE348AF1A0}">
      <dsp:nvSpPr>
        <dsp:cNvPr id="0" name=""/>
        <dsp:cNvSpPr/>
      </dsp:nvSpPr>
      <dsp:spPr>
        <a:xfrm>
          <a:off x="2137231" y="32146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6EFD7-F8E6-46CA-BF39-18CD398CDD27}">
      <dsp:nvSpPr>
        <dsp:cNvPr id="0" name=""/>
        <dsp:cNvSpPr/>
      </dsp:nvSpPr>
      <dsp:spPr>
        <a:xfrm>
          <a:off x="2297524" y="336676"/>
          <a:ext cx="8388634" cy="30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Send copy of your I-94, visa, signed I-20, and update your U.S. address</a:t>
          </a:r>
        </a:p>
      </dsp:txBody>
      <dsp:txXfrm>
        <a:off x="2297524" y="336676"/>
        <a:ext cx="8388634" cy="304323"/>
      </dsp:txXfrm>
    </dsp:sp>
    <dsp:sp modelId="{CA0AB01F-6E11-4D09-83DB-2180A546B3E2}">
      <dsp:nvSpPr>
        <dsp:cNvPr id="0" name=""/>
        <dsp:cNvSpPr/>
      </dsp:nvSpPr>
      <dsp:spPr>
        <a:xfrm>
          <a:off x="2137231" y="64100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BF7AF-A881-4CA3-BA18-15BF8FB5F050}">
      <dsp:nvSpPr>
        <dsp:cNvPr id="0" name=""/>
        <dsp:cNvSpPr/>
      </dsp:nvSpPr>
      <dsp:spPr>
        <a:xfrm>
          <a:off x="0" y="656599"/>
          <a:ext cx="106861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5F761D-EDE8-4FED-8BC8-908E6B802BB5}">
      <dsp:nvSpPr>
        <dsp:cNvPr id="0" name=""/>
        <dsp:cNvSpPr/>
      </dsp:nvSpPr>
      <dsp:spPr>
        <a:xfrm>
          <a:off x="0" y="656599"/>
          <a:ext cx="2137231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275D"/>
              </a:solidFill>
            </a:rPr>
            <a:t>August 18</a:t>
          </a:r>
          <a:r>
            <a:rPr lang="en-US" sz="2800" kern="1200" baseline="30000" dirty="0">
              <a:solidFill>
                <a:srgbClr val="00275D"/>
              </a:solidFill>
            </a:rPr>
            <a:t>th</a:t>
          </a:r>
          <a:r>
            <a:rPr lang="en-US" sz="2800" kern="1200" dirty="0">
              <a:solidFill>
                <a:srgbClr val="00275D"/>
              </a:solidFill>
            </a:rPr>
            <a:t> </a:t>
          </a:r>
        </a:p>
      </dsp:txBody>
      <dsp:txXfrm>
        <a:off x="0" y="656599"/>
        <a:ext cx="2137231" cy="654680"/>
      </dsp:txXfrm>
    </dsp:sp>
    <dsp:sp modelId="{07B43DB0-AE4B-45B9-ABC0-FAC5069002CE}">
      <dsp:nvSpPr>
        <dsp:cNvPr id="0" name=""/>
        <dsp:cNvSpPr/>
      </dsp:nvSpPr>
      <dsp:spPr>
        <a:xfrm>
          <a:off x="2297524" y="666829"/>
          <a:ext cx="8388634" cy="2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International Orientation Session 2</a:t>
          </a:r>
        </a:p>
      </dsp:txBody>
      <dsp:txXfrm>
        <a:off x="2297524" y="666829"/>
        <a:ext cx="8388634" cy="204587"/>
      </dsp:txXfrm>
    </dsp:sp>
    <dsp:sp modelId="{A5AFCA8C-E574-42AB-ACD6-6DDA2C5E3B0B}">
      <dsp:nvSpPr>
        <dsp:cNvPr id="0" name=""/>
        <dsp:cNvSpPr/>
      </dsp:nvSpPr>
      <dsp:spPr>
        <a:xfrm>
          <a:off x="2137231" y="871416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8418E9-DE3E-419E-905D-19590C2849D9}">
      <dsp:nvSpPr>
        <dsp:cNvPr id="0" name=""/>
        <dsp:cNvSpPr/>
      </dsp:nvSpPr>
      <dsp:spPr>
        <a:xfrm>
          <a:off x="2297524" y="881646"/>
          <a:ext cx="8388634" cy="2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Campus Tour</a:t>
          </a:r>
        </a:p>
      </dsp:txBody>
      <dsp:txXfrm>
        <a:off x="2297524" y="881646"/>
        <a:ext cx="8388634" cy="204587"/>
      </dsp:txXfrm>
    </dsp:sp>
    <dsp:sp modelId="{77043CD9-E01F-4383-A04F-D72600EC4A26}">
      <dsp:nvSpPr>
        <dsp:cNvPr id="0" name=""/>
        <dsp:cNvSpPr/>
      </dsp:nvSpPr>
      <dsp:spPr>
        <a:xfrm>
          <a:off x="2137231" y="1086233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876899-5033-47CB-904E-53678D2CF20D}">
      <dsp:nvSpPr>
        <dsp:cNvPr id="0" name=""/>
        <dsp:cNvSpPr/>
      </dsp:nvSpPr>
      <dsp:spPr>
        <a:xfrm>
          <a:off x="2297524" y="1096463"/>
          <a:ext cx="8388634" cy="2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Study Skills Workshop </a:t>
          </a:r>
        </a:p>
      </dsp:txBody>
      <dsp:txXfrm>
        <a:off x="2297524" y="1096463"/>
        <a:ext cx="8388634" cy="204587"/>
      </dsp:txXfrm>
    </dsp:sp>
    <dsp:sp modelId="{EA4A568B-E549-46DD-B42F-7F9A8E88F282}">
      <dsp:nvSpPr>
        <dsp:cNvPr id="0" name=""/>
        <dsp:cNvSpPr/>
      </dsp:nvSpPr>
      <dsp:spPr>
        <a:xfrm>
          <a:off x="2137231" y="130105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5F75CA-2083-4CC3-A0AA-FC0ED8132138}">
      <dsp:nvSpPr>
        <dsp:cNvPr id="0" name=""/>
        <dsp:cNvSpPr/>
      </dsp:nvSpPr>
      <dsp:spPr>
        <a:xfrm>
          <a:off x="0" y="1311279"/>
          <a:ext cx="106861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2159BF-28DA-4732-BABE-8D7EB57CE4DA}">
      <dsp:nvSpPr>
        <dsp:cNvPr id="0" name=""/>
        <dsp:cNvSpPr/>
      </dsp:nvSpPr>
      <dsp:spPr>
        <a:xfrm>
          <a:off x="0" y="1311279"/>
          <a:ext cx="2137231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275D"/>
              </a:solidFill>
            </a:rPr>
            <a:t>August 19</a:t>
          </a:r>
          <a:r>
            <a:rPr lang="en-US" sz="2800" kern="1200" baseline="30000" dirty="0">
              <a:solidFill>
                <a:srgbClr val="00275D"/>
              </a:solidFill>
            </a:rPr>
            <a:t>th</a:t>
          </a:r>
          <a:r>
            <a:rPr lang="en-US" sz="2800" kern="1200" dirty="0">
              <a:solidFill>
                <a:srgbClr val="00275D"/>
              </a:solidFill>
            </a:rPr>
            <a:t> </a:t>
          </a:r>
        </a:p>
      </dsp:txBody>
      <dsp:txXfrm>
        <a:off x="0" y="1311279"/>
        <a:ext cx="2137231" cy="654680"/>
      </dsp:txXfrm>
    </dsp:sp>
    <dsp:sp modelId="{3314F422-C26B-4784-BB04-84421C5A2CE4}">
      <dsp:nvSpPr>
        <dsp:cNvPr id="0" name=""/>
        <dsp:cNvSpPr/>
      </dsp:nvSpPr>
      <dsp:spPr>
        <a:xfrm>
          <a:off x="2297524" y="1326496"/>
          <a:ext cx="8388634" cy="30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Library Tour </a:t>
          </a:r>
        </a:p>
      </dsp:txBody>
      <dsp:txXfrm>
        <a:off x="2297524" y="1326496"/>
        <a:ext cx="8388634" cy="304323"/>
      </dsp:txXfrm>
    </dsp:sp>
    <dsp:sp modelId="{0AA5CE1A-D198-4343-8981-3C1F7EC6DB0F}">
      <dsp:nvSpPr>
        <dsp:cNvPr id="0" name=""/>
        <dsp:cNvSpPr/>
      </dsp:nvSpPr>
      <dsp:spPr>
        <a:xfrm>
          <a:off x="2137231" y="163082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76C4CD-2D19-4B45-A131-AD9B5DAC1997}">
      <dsp:nvSpPr>
        <dsp:cNvPr id="0" name=""/>
        <dsp:cNvSpPr/>
      </dsp:nvSpPr>
      <dsp:spPr>
        <a:xfrm>
          <a:off x="2297524" y="1646036"/>
          <a:ext cx="8388634" cy="30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Culture Shock Workshop</a:t>
          </a:r>
        </a:p>
      </dsp:txBody>
      <dsp:txXfrm>
        <a:off x="2297524" y="1646036"/>
        <a:ext cx="8388634" cy="304323"/>
      </dsp:txXfrm>
    </dsp:sp>
    <dsp:sp modelId="{E95D8927-CC14-4940-B99C-87959AF478CE}">
      <dsp:nvSpPr>
        <dsp:cNvPr id="0" name=""/>
        <dsp:cNvSpPr/>
      </dsp:nvSpPr>
      <dsp:spPr>
        <a:xfrm>
          <a:off x="2137231" y="195036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D9D2CC-374A-4E77-893A-3B80ADD5B66B}">
      <dsp:nvSpPr>
        <dsp:cNvPr id="0" name=""/>
        <dsp:cNvSpPr/>
      </dsp:nvSpPr>
      <dsp:spPr>
        <a:xfrm>
          <a:off x="0" y="1965959"/>
          <a:ext cx="106861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1B9F1B-527C-4F21-8EF5-3DD923144938}">
      <dsp:nvSpPr>
        <dsp:cNvPr id="0" name=""/>
        <dsp:cNvSpPr/>
      </dsp:nvSpPr>
      <dsp:spPr>
        <a:xfrm>
          <a:off x="0" y="1965959"/>
          <a:ext cx="2137231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275D"/>
              </a:solidFill>
            </a:rPr>
            <a:t>August 20</a:t>
          </a:r>
          <a:r>
            <a:rPr lang="en-US" sz="2800" kern="1200" baseline="30000" dirty="0">
              <a:solidFill>
                <a:srgbClr val="00275D"/>
              </a:solidFill>
            </a:rPr>
            <a:t>th</a:t>
          </a:r>
          <a:endParaRPr lang="en-US" sz="2800" kern="1200" dirty="0">
            <a:solidFill>
              <a:srgbClr val="00275D"/>
            </a:solidFill>
          </a:endParaRPr>
        </a:p>
      </dsp:txBody>
      <dsp:txXfrm>
        <a:off x="0" y="1965959"/>
        <a:ext cx="2137231" cy="654680"/>
      </dsp:txXfrm>
    </dsp:sp>
    <dsp:sp modelId="{C125F5BE-D517-4920-9291-01A256CEF967}">
      <dsp:nvSpPr>
        <dsp:cNvPr id="0" name=""/>
        <dsp:cNvSpPr/>
      </dsp:nvSpPr>
      <dsp:spPr>
        <a:xfrm>
          <a:off x="2297524" y="1981176"/>
          <a:ext cx="8388634" cy="30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Walmart Shopping </a:t>
          </a:r>
        </a:p>
      </dsp:txBody>
      <dsp:txXfrm>
        <a:off x="2297524" y="1981176"/>
        <a:ext cx="8388634" cy="304323"/>
      </dsp:txXfrm>
    </dsp:sp>
    <dsp:sp modelId="{C2D05265-E4A2-4281-AA2B-67253222721B}">
      <dsp:nvSpPr>
        <dsp:cNvPr id="0" name=""/>
        <dsp:cNvSpPr/>
      </dsp:nvSpPr>
      <dsp:spPr>
        <a:xfrm>
          <a:off x="2137231" y="228550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F6B45-A469-4751-94D0-D51AEDFC4F1E}">
      <dsp:nvSpPr>
        <dsp:cNvPr id="0" name=""/>
        <dsp:cNvSpPr/>
      </dsp:nvSpPr>
      <dsp:spPr>
        <a:xfrm>
          <a:off x="2297524" y="2300716"/>
          <a:ext cx="8388634" cy="30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Welcome Event </a:t>
          </a:r>
        </a:p>
      </dsp:txBody>
      <dsp:txXfrm>
        <a:off x="2297524" y="2300716"/>
        <a:ext cx="8388634" cy="304323"/>
      </dsp:txXfrm>
    </dsp:sp>
    <dsp:sp modelId="{01AD243C-B180-4434-9174-2866F5D446B8}">
      <dsp:nvSpPr>
        <dsp:cNvPr id="0" name=""/>
        <dsp:cNvSpPr/>
      </dsp:nvSpPr>
      <dsp:spPr>
        <a:xfrm>
          <a:off x="2137231" y="260504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286A33-6AE2-430D-8901-8D171F0A4922}">
      <dsp:nvSpPr>
        <dsp:cNvPr id="0" name=""/>
        <dsp:cNvSpPr/>
      </dsp:nvSpPr>
      <dsp:spPr>
        <a:xfrm>
          <a:off x="0" y="2620640"/>
          <a:ext cx="106861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B73EA3-2041-4DE4-A43E-E25E06585BB8}">
      <dsp:nvSpPr>
        <dsp:cNvPr id="0" name=""/>
        <dsp:cNvSpPr/>
      </dsp:nvSpPr>
      <dsp:spPr>
        <a:xfrm>
          <a:off x="0" y="2620640"/>
          <a:ext cx="2137231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275D"/>
              </a:solidFill>
            </a:rPr>
            <a:t>August 21</a:t>
          </a:r>
          <a:r>
            <a:rPr lang="en-US" sz="2800" kern="1200" baseline="30000" dirty="0">
              <a:solidFill>
                <a:srgbClr val="00275D"/>
              </a:solidFill>
            </a:rPr>
            <a:t>st</a:t>
          </a:r>
          <a:r>
            <a:rPr lang="en-US" sz="2800" kern="1200" dirty="0">
              <a:solidFill>
                <a:srgbClr val="00275D"/>
              </a:solidFill>
            </a:rPr>
            <a:t> </a:t>
          </a:r>
        </a:p>
      </dsp:txBody>
      <dsp:txXfrm>
        <a:off x="0" y="2620640"/>
        <a:ext cx="2137231" cy="654680"/>
      </dsp:txXfrm>
    </dsp:sp>
    <dsp:sp modelId="{57832256-C764-45FE-90C0-AEA7C8A0E051}">
      <dsp:nvSpPr>
        <dsp:cNvPr id="0" name=""/>
        <dsp:cNvSpPr/>
      </dsp:nvSpPr>
      <dsp:spPr>
        <a:xfrm>
          <a:off x="2297524" y="2635856"/>
          <a:ext cx="8388634" cy="30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Nashville Tour </a:t>
          </a:r>
        </a:p>
      </dsp:txBody>
      <dsp:txXfrm>
        <a:off x="2297524" y="2635856"/>
        <a:ext cx="8388634" cy="304323"/>
      </dsp:txXfrm>
    </dsp:sp>
    <dsp:sp modelId="{540AD9E2-DF23-46E5-96EA-92FB2B7EAF3B}">
      <dsp:nvSpPr>
        <dsp:cNvPr id="0" name=""/>
        <dsp:cNvSpPr/>
      </dsp:nvSpPr>
      <dsp:spPr>
        <a:xfrm>
          <a:off x="2137231" y="294018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77A66-C262-43D2-B5FC-C52A42C33079}">
      <dsp:nvSpPr>
        <dsp:cNvPr id="0" name=""/>
        <dsp:cNvSpPr/>
      </dsp:nvSpPr>
      <dsp:spPr>
        <a:xfrm>
          <a:off x="2297524" y="2955396"/>
          <a:ext cx="8388634" cy="30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President’s Party </a:t>
          </a:r>
        </a:p>
      </dsp:txBody>
      <dsp:txXfrm>
        <a:off x="2297524" y="2955396"/>
        <a:ext cx="8388634" cy="304323"/>
      </dsp:txXfrm>
    </dsp:sp>
    <dsp:sp modelId="{FA16F69B-32F3-4813-AFB2-631325C9D03F}">
      <dsp:nvSpPr>
        <dsp:cNvPr id="0" name=""/>
        <dsp:cNvSpPr/>
      </dsp:nvSpPr>
      <dsp:spPr>
        <a:xfrm>
          <a:off x="2137231" y="325972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CE1827-350C-4E6E-9B4E-4ECA92728B29}">
      <dsp:nvSpPr>
        <dsp:cNvPr id="0" name=""/>
        <dsp:cNvSpPr/>
      </dsp:nvSpPr>
      <dsp:spPr>
        <a:xfrm>
          <a:off x="0" y="3275320"/>
          <a:ext cx="1068615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BDB880-876F-49B7-AEE8-A2B40D5C5A76}">
      <dsp:nvSpPr>
        <dsp:cNvPr id="0" name=""/>
        <dsp:cNvSpPr/>
      </dsp:nvSpPr>
      <dsp:spPr>
        <a:xfrm>
          <a:off x="0" y="3275320"/>
          <a:ext cx="2137231" cy="654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275D"/>
              </a:solidFill>
            </a:rPr>
            <a:t>August 22</a:t>
          </a:r>
          <a:r>
            <a:rPr lang="en-US" sz="2800" kern="1200" baseline="30000" dirty="0">
              <a:solidFill>
                <a:srgbClr val="00275D"/>
              </a:solidFill>
            </a:rPr>
            <a:t>nd</a:t>
          </a:r>
          <a:r>
            <a:rPr lang="en-US" sz="2800" kern="1200" dirty="0">
              <a:solidFill>
                <a:srgbClr val="00275D"/>
              </a:solidFill>
            </a:rPr>
            <a:t> </a:t>
          </a:r>
        </a:p>
      </dsp:txBody>
      <dsp:txXfrm>
        <a:off x="0" y="3275320"/>
        <a:ext cx="2137231" cy="654680"/>
      </dsp:txXfrm>
    </dsp:sp>
    <dsp:sp modelId="{2D19D81C-CED6-4350-A34B-7FDA948EF5AC}">
      <dsp:nvSpPr>
        <dsp:cNvPr id="0" name=""/>
        <dsp:cNvSpPr/>
      </dsp:nvSpPr>
      <dsp:spPr>
        <a:xfrm>
          <a:off x="2297524" y="3285549"/>
          <a:ext cx="8388634" cy="2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Free Cycle </a:t>
          </a:r>
        </a:p>
      </dsp:txBody>
      <dsp:txXfrm>
        <a:off x="2297524" y="3285549"/>
        <a:ext cx="8388634" cy="204587"/>
      </dsp:txXfrm>
    </dsp:sp>
    <dsp:sp modelId="{BF93F6C0-54F4-4C32-9B48-C22262F0EAE3}">
      <dsp:nvSpPr>
        <dsp:cNvPr id="0" name=""/>
        <dsp:cNvSpPr/>
      </dsp:nvSpPr>
      <dsp:spPr>
        <a:xfrm>
          <a:off x="2137231" y="3490136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7FCC3-17FA-456E-82EE-093246FE069F}">
      <dsp:nvSpPr>
        <dsp:cNvPr id="0" name=""/>
        <dsp:cNvSpPr/>
      </dsp:nvSpPr>
      <dsp:spPr>
        <a:xfrm>
          <a:off x="2297524" y="3500366"/>
          <a:ext cx="8388634" cy="2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75D"/>
              </a:solidFill>
            </a:rPr>
            <a:t>Convocation</a:t>
          </a:r>
          <a:r>
            <a:rPr lang="en-US" sz="1050" kern="1200" dirty="0">
              <a:solidFill>
                <a:srgbClr val="00275D"/>
              </a:solidFill>
            </a:rPr>
            <a:t> </a:t>
          </a:r>
        </a:p>
      </dsp:txBody>
      <dsp:txXfrm>
        <a:off x="2297524" y="3500366"/>
        <a:ext cx="8388634" cy="204587"/>
      </dsp:txXfrm>
    </dsp:sp>
    <dsp:sp modelId="{218CB50A-5F1A-4C16-805D-7BE08303B428}">
      <dsp:nvSpPr>
        <dsp:cNvPr id="0" name=""/>
        <dsp:cNvSpPr/>
      </dsp:nvSpPr>
      <dsp:spPr>
        <a:xfrm>
          <a:off x="2137231" y="3704953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AFE429-9622-4FE2-A173-6B54A052E434}">
      <dsp:nvSpPr>
        <dsp:cNvPr id="0" name=""/>
        <dsp:cNvSpPr/>
      </dsp:nvSpPr>
      <dsp:spPr>
        <a:xfrm>
          <a:off x="2297524" y="3715183"/>
          <a:ext cx="8388634" cy="2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>
            <a:solidFill>
              <a:srgbClr val="00275D"/>
            </a:solidFill>
          </a:endParaRPr>
        </a:p>
      </dsp:txBody>
      <dsp:txXfrm>
        <a:off x="2297524" y="3715183"/>
        <a:ext cx="8388634" cy="204587"/>
      </dsp:txXfrm>
    </dsp:sp>
    <dsp:sp modelId="{58C3E6CF-3ABB-4176-AD39-F9542F8F7664}">
      <dsp:nvSpPr>
        <dsp:cNvPr id="0" name=""/>
        <dsp:cNvSpPr/>
      </dsp:nvSpPr>
      <dsp:spPr>
        <a:xfrm>
          <a:off x="2137231" y="3919770"/>
          <a:ext cx="85489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9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1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40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5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1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8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5E022-4998-0446-BAD2-4FC75E64D36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B9DF-1F5D-1845-8A04-1C8EC9D7A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3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tsu.edu/registration/registration-guide/" TargetMode="External"/><Relationship Id="rId3" Type="http://schemas.openxmlformats.org/officeDocument/2006/relationships/hyperlink" Target="https://www.mtsu.edu/academic-calendar/" TargetMode="External"/><Relationship Id="rId7" Type="http://schemas.openxmlformats.org/officeDocument/2006/relationships/hyperlink" Target="https://www.mtsu.edu/tuition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tsu.edu/tuition/international-payments/" TargetMode="External"/><Relationship Id="rId5" Type="http://schemas.openxmlformats.org/officeDocument/2006/relationships/hyperlink" Target="https://www.mtsu.edu/tuition/instructions/" TargetMode="External"/><Relationship Id="rId4" Type="http://schemas.openxmlformats.org/officeDocument/2006/relationships/hyperlink" Target="https://www.mtsu.edu/tuition/date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www.pngall.com/online-payment-pn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de/globus-welt-erde-schwarz-303786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2991" y="781051"/>
            <a:ext cx="6906017" cy="1078735"/>
          </a:xfrm>
        </p:spPr>
        <p:txBody>
          <a:bodyPr>
            <a:normAutofit fontScale="90000"/>
          </a:bodyPr>
          <a:lstStyle/>
          <a:p>
            <a:br>
              <a:rPr lang="en-US" sz="4800" b="1" dirty="0">
                <a:solidFill>
                  <a:schemeClr val="bg1"/>
                </a:solidFill>
                <a:latin typeface="Avenir Heavy" charset="0"/>
                <a:ea typeface="Avenir Heavy" charset="0"/>
                <a:cs typeface="Avenir Heavy" charset="0"/>
              </a:rPr>
            </a:br>
            <a:br>
              <a:rPr lang="en-US" sz="4800" b="1" dirty="0">
                <a:solidFill>
                  <a:schemeClr val="bg1"/>
                </a:solidFill>
                <a:latin typeface="Avenir Heavy" charset="0"/>
                <a:ea typeface="Avenir Heavy" charset="0"/>
                <a:cs typeface="Avenir Heavy" charset="0"/>
              </a:rPr>
            </a:br>
            <a:br>
              <a:rPr lang="en-US" sz="4800" b="1" dirty="0">
                <a:solidFill>
                  <a:schemeClr val="bg1"/>
                </a:solidFill>
                <a:latin typeface="Avenir Heavy" charset="0"/>
                <a:ea typeface="Avenir Heavy" charset="0"/>
                <a:cs typeface="Avenir Heavy" charset="0"/>
              </a:rPr>
            </a:br>
            <a:r>
              <a:rPr lang="en-US" sz="4800" b="1" dirty="0">
                <a:solidFill>
                  <a:schemeClr val="bg1"/>
                </a:solidFill>
                <a:latin typeface="Avenir Heavy" charset="0"/>
                <a:ea typeface="Avenir Heavy" charset="0"/>
                <a:cs typeface="Avenir Heavy" charset="0"/>
              </a:rPr>
              <a:t>Billing and Fee Payment </a:t>
            </a:r>
          </a:p>
        </p:txBody>
      </p:sp>
    </p:spTree>
    <p:extLst>
      <p:ext uri="{BB962C8B-B14F-4D97-AF65-F5344CB8AC3E}">
        <p14:creationId xmlns:p14="http://schemas.microsoft.com/office/powerpoint/2010/main" val="206518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722" y="1378683"/>
            <a:ext cx="11737824" cy="39087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August 17 -Course registration will turn off at 6:00 pm (CDT) </a:t>
            </a:r>
          </a:p>
          <a:p>
            <a:endParaRPr lang="en-US" sz="2400" dirty="0">
              <a:solidFill>
                <a:srgbClr val="00275C"/>
              </a:solidFill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If you did not pay your tuition bill before this date, you will not have a schedule after midnight.</a:t>
            </a:r>
          </a:p>
          <a:p>
            <a:pPr marL="800100" lvl="1" indent="-342900">
              <a:buFont typeface="Arial"/>
              <a:buChar char="•"/>
            </a:pPr>
            <a:endParaRPr lang="en-US" sz="2400" dirty="0">
              <a:solidFill>
                <a:srgbClr val="00275C"/>
              </a:solidFill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August 18 -registration will re-open around midnight</a:t>
            </a:r>
          </a:p>
          <a:p>
            <a:endParaRPr lang="en-US" sz="2400" dirty="0">
              <a:solidFill>
                <a:srgbClr val="00275C"/>
              </a:solidFill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You can now attempt to re-register for courses</a:t>
            </a:r>
          </a:p>
          <a:p>
            <a:pPr marL="800100" lvl="1" indent="-342900">
              <a:buFont typeface="Arial"/>
              <a:buChar char="•"/>
            </a:pPr>
            <a:endParaRPr lang="en-US" sz="2400" b="1" dirty="0">
              <a:solidFill>
                <a:srgbClr val="00275C"/>
              </a:solidFill>
              <a:ea typeface="Calibri" panose="020F0502020204030204"/>
              <a:cs typeface="Calibri" panose="020F0502020204030204"/>
            </a:endParaRP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00275C"/>
                </a:solidFill>
                <a:ea typeface="Calibri" panose="020F0502020204030204"/>
                <a:cs typeface="Calibri" panose="020F0502020204030204"/>
              </a:rPr>
              <a:t>Remember, there must be space in the course to re-register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8ED57-B3E5-7384-39ED-0AC6CE5D5257}"/>
              </a:ext>
            </a:extLst>
          </p:cNvPr>
          <p:cNvSpPr txBox="1"/>
          <p:nvPr/>
        </p:nvSpPr>
        <p:spPr>
          <a:xfrm>
            <a:off x="3309211" y="0"/>
            <a:ext cx="5693931" cy="70788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If your classes are deleted</a:t>
            </a:r>
          </a:p>
        </p:txBody>
      </p:sp>
    </p:spTree>
    <p:extLst>
      <p:ext uri="{BB962C8B-B14F-4D97-AF65-F5344CB8AC3E}">
        <p14:creationId xmlns:p14="http://schemas.microsoft.com/office/powerpoint/2010/main" val="1861940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C809B-091D-89D6-9914-CAE25F2AB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141CEC5-823B-36E4-650D-0998CAA38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8E98B1-1FAF-02AD-B59D-1BE890617D55}"/>
              </a:ext>
            </a:extLst>
          </p:cNvPr>
          <p:cNvSpPr txBox="1"/>
          <p:nvPr/>
        </p:nvSpPr>
        <p:spPr>
          <a:xfrm>
            <a:off x="4217248" y="82316"/>
            <a:ext cx="3757503" cy="70788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Late Registration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CE64A8A-B81C-B422-8A0B-E9B8C23557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8667043"/>
              </p:ext>
            </p:extLst>
          </p:nvPr>
        </p:nvGraphicFramePr>
        <p:xfrm>
          <a:off x="801624" y="1371600"/>
          <a:ext cx="10588752" cy="357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6900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77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0961" y="1201428"/>
            <a:ext cx="1107007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75C"/>
                </a:solidFill>
              </a:rPr>
              <a:t>Academic Calendar        </a:t>
            </a:r>
            <a:r>
              <a:rPr lang="en-US" sz="2400" dirty="0">
                <a:solidFill>
                  <a:srgbClr val="00275C"/>
                </a:solidFill>
                <a:hlinkClick r:id="rId3"/>
              </a:rPr>
              <a:t>https://www.mtsu.edu/academic-calendar/</a:t>
            </a:r>
            <a:endParaRPr lang="en-US" sz="2400" dirty="0">
              <a:solidFill>
                <a:srgbClr val="00275C"/>
              </a:solidFill>
            </a:endParaRPr>
          </a:p>
          <a:p>
            <a:endParaRPr lang="en-US" sz="2400" dirty="0">
              <a:solidFill>
                <a:srgbClr val="00275C"/>
              </a:solidFill>
            </a:endParaRPr>
          </a:p>
          <a:p>
            <a:r>
              <a:rPr lang="en-US" sz="2400" dirty="0">
                <a:solidFill>
                  <a:srgbClr val="00275C"/>
                </a:solidFill>
              </a:rPr>
              <a:t>Fee Payment Dates         </a:t>
            </a:r>
            <a:r>
              <a:rPr lang="en-US" sz="2400" dirty="0">
                <a:solidFill>
                  <a:srgbClr val="00275C"/>
                </a:solidFill>
                <a:hlinkClick r:id="rId4"/>
              </a:rPr>
              <a:t>https://www.mtsu.edu/tuition/dates/</a:t>
            </a:r>
            <a:endParaRPr lang="en-US" sz="2400" dirty="0">
              <a:solidFill>
                <a:srgbClr val="00275C"/>
              </a:solidFill>
            </a:endParaRPr>
          </a:p>
          <a:p>
            <a:endParaRPr lang="en-US" sz="2400" dirty="0">
              <a:solidFill>
                <a:srgbClr val="00275C"/>
              </a:solidFill>
            </a:endParaRPr>
          </a:p>
          <a:p>
            <a:r>
              <a:rPr lang="en-US" sz="2400" dirty="0">
                <a:solidFill>
                  <a:srgbClr val="00275C"/>
                </a:solidFill>
              </a:rPr>
              <a:t>Fee Payment Confirmation        </a:t>
            </a:r>
            <a:r>
              <a:rPr lang="en-US" sz="2400" dirty="0">
                <a:solidFill>
                  <a:srgbClr val="00275C"/>
                </a:solidFill>
                <a:hlinkClick r:id="rId5"/>
              </a:rPr>
              <a:t>https://www.mtsu.edu/tuition/instructions/</a:t>
            </a:r>
            <a:endParaRPr lang="en-US" sz="2400" dirty="0">
              <a:solidFill>
                <a:srgbClr val="00275C"/>
              </a:solidFill>
            </a:endParaRPr>
          </a:p>
          <a:p>
            <a:endParaRPr lang="en-US" sz="2400" dirty="0">
              <a:solidFill>
                <a:srgbClr val="00275C"/>
              </a:solidFill>
            </a:endParaRPr>
          </a:p>
          <a:p>
            <a:r>
              <a:rPr lang="en-US" sz="2400" dirty="0">
                <a:solidFill>
                  <a:srgbClr val="00275C"/>
                </a:solidFill>
              </a:rPr>
              <a:t>International Payments        </a:t>
            </a:r>
            <a:r>
              <a:rPr lang="en-US" sz="2400" dirty="0">
                <a:solidFill>
                  <a:srgbClr val="00275C"/>
                </a:solidFill>
                <a:hlinkClick r:id="rId6"/>
              </a:rPr>
              <a:t>https://www.mtsu.edu/tuition/international-payments/</a:t>
            </a:r>
            <a:endParaRPr lang="en-US" sz="2400" dirty="0">
              <a:solidFill>
                <a:srgbClr val="00275C"/>
              </a:solidFill>
            </a:endParaRPr>
          </a:p>
          <a:p>
            <a:endParaRPr lang="en-US" sz="2400" dirty="0">
              <a:solidFill>
                <a:srgbClr val="00275C"/>
              </a:solidFill>
            </a:endParaRPr>
          </a:p>
          <a:p>
            <a:r>
              <a:rPr lang="en-US" sz="2400" dirty="0">
                <a:solidFill>
                  <a:srgbClr val="00275C"/>
                </a:solidFill>
              </a:rPr>
              <a:t>Cost of Attendance                </a:t>
            </a:r>
            <a:r>
              <a:rPr lang="en-US" sz="2400" dirty="0">
                <a:solidFill>
                  <a:srgbClr val="00275C"/>
                </a:solidFill>
                <a:hlinkClick r:id="rId7"/>
              </a:rPr>
              <a:t>https://www.mtsu.edu/tuition/</a:t>
            </a:r>
            <a:endParaRPr lang="en-US" sz="2400" dirty="0">
              <a:solidFill>
                <a:srgbClr val="00275C"/>
              </a:solidFill>
            </a:endParaRPr>
          </a:p>
          <a:p>
            <a:endParaRPr lang="en-US" sz="2400" dirty="0">
              <a:solidFill>
                <a:srgbClr val="00275C"/>
              </a:solidFill>
            </a:endParaRPr>
          </a:p>
          <a:p>
            <a:r>
              <a:rPr lang="en-US" sz="2400" dirty="0">
                <a:solidFill>
                  <a:srgbClr val="00275C"/>
                </a:solidFill>
              </a:rPr>
              <a:t>Registration Guide                 </a:t>
            </a:r>
            <a:r>
              <a:rPr lang="en-US" sz="2400" dirty="0">
                <a:solidFill>
                  <a:srgbClr val="00275C"/>
                </a:solidFill>
                <a:hlinkClick r:id="rId8"/>
              </a:rPr>
              <a:t>https://www.mtsu.edu/registration/registration-guide/</a:t>
            </a:r>
            <a:endParaRPr lang="en-US" sz="2400" dirty="0">
              <a:solidFill>
                <a:srgbClr val="00275C"/>
              </a:solidFill>
            </a:endParaRPr>
          </a:p>
          <a:p>
            <a:endParaRPr lang="en-US" sz="2400" dirty="0">
              <a:solidFill>
                <a:srgbClr val="00275C"/>
              </a:solidFill>
            </a:endParaRPr>
          </a:p>
          <a:p>
            <a:endParaRPr lang="en-US" sz="2400" dirty="0">
              <a:solidFill>
                <a:srgbClr val="00275C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8ED57-B3E5-7384-39ED-0AC6CE5D5257}"/>
              </a:ext>
            </a:extLst>
          </p:cNvPr>
          <p:cNvSpPr txBox="1"/>
          <p:nvPr/>
        </p:nvSpPr>
        <p:spPr>
          <a:xfrm>
            <a:off x="4732101" y="9277"/>
            <a:ext cx="27277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Information</a:t>
            </a:r>
          </a:p>
        </p:txBody>
      </p:sp>
    </p:spTree>
    <p:extLst>
      <p:ext uri="{BB962C8B-B14F-4D97-AF65-F5344CB8AC3E}">
        <p14:creationId xmlns:p14="http://schemas.microsoft.com/office/powerpoint/2010/main" val="917522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95A1D-7471-9D75-BD83-648856C40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08BE9A0-A083-D180-6950-D5319F724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039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E68AF8-A159-BB93-A4AE-6574F0BF0279}"/>
              </a:ext>
            </a:extLst>
          </p:cNvPr>
          <p:cNvSpPr txBox="1"/>
          <p:nvPr/>
        </p:nvSpPr>
        <p:spPr>
          <a:xfrm>
            <a:off x="4540077" y="55039"/>
            <a:ext cx="323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Airport Pickup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67DF559-CE69-10E9-338E-9DE2EB8172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8550888"/>
              </p:ext>
            </p:extLst>
          </p:nvPr>
        </p:nvGraphicFramePr>
        <p:xfrm>
          <a:off x="3547872" y="1460894"/>
          <a:ext cx="4578192" cy="2827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0534E64-8346-F1AA-C907-4D5FF0760910}"/>
              </a:ext>
            </a:extLst>
          </p:cNvPr>
          <p:cNvSpPr txBox="1"/>
          <p:nvPr/>
        </p:nvSpPr>
        <p:spPr>
          <a:xfrm>
            <a:off x="1335024" y="4663339"/>
            <a:ext cx="10506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0275C"/>
                </a:solidFill>
              </a:rPr>
              <a:t>You must complete the form for us to pick you up! </a:t>
            </a:r>
          </a:p>
        </p:txBody>
      </p:sp>
    </p:spTree>
    <p:extLst>
      <p:ext uri="{BB962C8B-B14F-4D97-AF65-F5344CB8AC3E}">
        <p14:creationId xmlns:p14="http://schemas.microsoft.com/office/powerpoint/2010/main" val="2841919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4539E-A26E-9E47-DE6A-4E280EB98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78C5F2C3-53A9-9293-3AFE-4D55A1AC6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AEE782C-88BA-226C-208E-173A5DFAD2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4063720"/>
              </p:ext>
            </p:extLst>
          </p:nvPr>
        </p:nvGraphicFramePr>
        <p:xfrm>
          <a:off x="1255905" y="1344168"/>
          <a:ext cx="10686159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A1EB267-817D-B9C5-013A-9F1E4D72E3D7}"/>
              </a:ext>
            </a:extLst>
          </p:cNvPr>
          <p:cNvSpPr txBox="1"/>
          <p:nvPr/>
        </p:nvSpPr>
        <p:spPr>
          <a:xfrm>
            <a:off x="4622373" y="55039"/>
            <a:ext cx="3503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Welcome Week</a:t>
            </a:r>
          </a:p>
        </p:txBody>
      </p:sp>
    </p:spTree>
    <p:extLst>
      <p:ext uri="{BB962C8B-B14F-4D97-AF65-F5344CB8AC3E}">
        <p14:creationId xmlns:p14="http://schemas.microsoft.com/office/powerpoint/2010/main" val="226067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EEA66-2E9F-33AC-42EB-8422EB8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1B72081B-DED7-6504-AB0B-18348FFC6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AA8C3AE-9300-B611-3633-279E35C210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2195511"/>
              </p:ext>
            </p:extLst>
          </p:nvPr>
        </p:nvGraphicFramePr>
        <p:xfrm>
          <a:off x="1967574" y="1455560"/>
          <a:ext cx="8566314" cy="3682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AA04B50-9E72-8C81-C4CE-6616467ABB7D}"/>
              </a:ext>
            </a:extLst>
          </p:cNvPr>
          <p:cNvSpPr txBox="1"/>
          <p:nvPr/>
        </p:nvSpPr>
        <p:spPr>
          <a:xfrm>
            <a:off x="4928629" y="133932"/>
            <a:ext cx="23347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Overview </a:t>
            </a:r>
          </a:p>
        </p:txBody>
      </p:sp>
    </p:spTree>
    <p:extLst>
      <p:ext uri="{BB962C8B-B14F-4D97-AF65-F5344CB8AC3E}">
        <p14:creationId xmlns:p14="http://schemas.microsoft.com/office/powerpoint/2010/main" val="3558139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3852" y="1809614"/>
            <a:ext cx="57021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3200">
                <a:solidFill>
                  <a:srgbClr val="00275C"/>
                </a:solidFill>
              </a:rPr>
              <a:t>To Prepare for registering for classes, finding and paying your tuition bill you MUST have your MTSU student accounts activated and monitored.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8ED57-B3E5-7384-39ED-0AC6CE5D5257}"/>
              </a:ext>
            </a:extLst>
          </p:cNvPr>
          <p:cNvSpPr txBox="1"/>
          <p:nvPr/>
        </p:nvSpPr>
        <p:spPr>
          <a:xfrm>
            <a:off x="4335806" y="141357"/>
            <a:ext cx="3520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MTSU Accounts</a:t>
            </a:r>
          </a:p>
        </p:txBody>
      </p:sp>
      <p:pic>
        <p:nvPicPr>
          <p:cNvPr id="4" name="Picture 3" descr="Student sitting with laptop in library">
            <a:extLst>
              <a:ext uri="{FF2B5EF4-FFF2-40B4-BE49-F238E27FC236}">
                <a16:creationId xmlns:a16="http://schemas.microsoft.com/office/drawing/2014/main" id="{D5617F2C-73EE-4385-07BD-1AED0B8B0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250" y="1727200"/>
            <a:ext cx="4509498" cy="300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630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9678" y="1499131"/>
            <a:ext cx="39983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Tuition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Out-of-State Tuition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Program Service Fees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Course fees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Health Insurance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Graduate Assistantships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Authorized Financial Aid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00275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00275C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8ED57-B3E5-7384-39ED-0AC6CE5D5257}"/>
              </a:ext>
            </a:extLst>
          </p:cNvPr>
          <p:cNvSpPr txBox="1"/>
          <p:nvPr/>
        </p:nvSpPr>
        <p:spPr>
          <a:xfrm>
            <a:off x="3162300" y="141357"/>
            <a:ext cx="38319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Account Charges </a:t>
            </a:r>
          </a:p>
        </p:txBody>
      </p:sp>
      <p:pic>
        <p:nvPicPr>
          <p:cNvPr id="4" name="Picture 3" descr="Person doing taxes with calculator">
            <a:extLst>
              <a:ext uri="{FF2B5EF4-FFF2-40B4-BE49-F238E27FC236}">
                <a16:creationId xmlns:a16="http://schemas.microsoft.com/office/drawing/2014/main" id="{90BF7550-4642-D9ED-551D-1B3CDD695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160" y="1709928"/>
            <a:ext cx="4663440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79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38ED57-B3E5-7384-39ED-0AC6CE5D5257}"/>
              </a:ext>
            </a:extLst>
          </p:cNvPr>
          <p:cNvSpPr txBox="1"/>
          <p:nvPr/>
        </p:nvSpPr>
        <p:spPr>
          <a:xfrm>
            <a:off x="3162300" y="141357"/>
            <a:ext cx="54682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Billing – Important Dates</a:t>
            </a:r>
          </a:p>
        </p:txBody>
      </p:sp>
      <p:pic>
        <p:nvPicPr>
          <p:cNvPr id="4" name="Picture 3" descr="Calendar">
            <a:extLst>
              <a:ext uri="{FF2B5EF4-FFF2-40B4-BE49-F238E27FC236}">
                <a16:creationId xmlns:a16="http://schemas.microsoft.com/office/drawing/2014/main" id="{CD093D9F-C6BA-D802-2676-605A4DE1C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131" y="1691691"/>
            <a:ext cx="4097834" cy="27312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38ABE2-101A-67F8-E2FD-AF388A24D22B}"/>
              </a:ext>
            </a:extLst>
          </p:cNvPr>
          <p:cNvSpPr txBox="1"/>
          <p:nvPr/>
        </p:nvSpPr>
        <p:spPr>
          <a:xfrm>
            <a:off x="593035" y="1691691"/>
            <a:ext cx="7971491" cy="2798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00275D"/>
                </a:solidFill>
              </a:rPr>
              <a:t>July 10, 2026 </a:t>
            </a:r>
            <a:r>
              <a:rPr lang="en-US" sz="1700" dirty="0">
                <a:solidFill>
                  <a:srgbClr val="00275D"/>
                </a:solidFill>
              </a:rPr>
              <a:t>- Tuition Bill available</a:t>
            </a:r>
          </a:p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00275D"/>
                </a:solidFill>
              </a:rPr>
              <a:t>August 10, 2026</a:t>
            </a:r>
            <a:r>
              <a:rPr lang="en-US" sz="1700" dirty="0">
                <a:solidFill>
                  <a:srgbClr val="00275D"/>
                </a:solidFill>
              </a:rPr>
              <a:t> - “Soft” Fee Payment Deadline</a:t>
            </a:r>
          </a:p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00275D"/>
                </a:solidFill>
              </a:rPr>
              <a:t>August 17, 2026 </a:t>
            </a:r>
            <a:r>
              <a:rPr lang="en-US" sz="1700" dirty="0">
                <a:solidFill>
                  <a:srgbClr val="00275D"/>
                </a:solidFill>
              </a:rPr>
              <a:t>- Fee Payment Deadline – courses deleted </a:t>
            </a:r>
          </a:p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00275D"/>
                </a:solidFill>
              </a:rPr>
              <a:t>August 18, 2026 </a:t>
            </a:r>
            <a:r>
              <a:rPr lang="en-US" sz="1700" dirty="0">
                <a:solidFill>
                  <a:srgbClr val="00275D"/>
                </a:solidFill>
              </a:rPr>
              <a:t>- Re-registration for those who had schedules deleted</a:t>
            </a:r>
          </a:p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00275D"/>
                </a:solidFill>
              </a:rPr>
              <a:t>August 23, 2026 </a:t>
            </a:r>
            <a:r>
              <a:rPr lang="en-US" sz="1700" dirty="0">
                <a:solidFill>
                  <a:srgbClr val="00275D"/>
                </a:solidFill>
              </a:rPr>
              <a:t>- Last day to drop classes with no fee</a:t>
            </a:r>
          </a:p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00275D"/>
                </a:solidFill>
              </a:rPr>
              <a:t>August 24, 2026 </a:t>
            </a:r>
            <a:r>
              <a:rPr lang="en-US" sz="1700" dirty="0">
                <a:solidFill>
                  <a:srgbClr val="00275D"/>
                </a:solidFill>
              </a:rPr>
              <a:t>- First day of classes</a:t>
            </a:r>
          </a:p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00275D"/>
                </a:solidFill>
              </a:rPr>
              <a:t>August 30, 2026 </a:t>
            </a:r>
            <a:r>
              <a:rPr lang="en-US" sz="1700" dirty="0">
                <a:solidFill>
                  <a:srgbClr val="00275D"/>
                </a:solidFill>
              </a:rPr>
              <a:t>- Late Registration fee begins</a:t>
            </a:r>
          </a:p>
        </p:txBody>
      </p:sp>
    </p:spTree>
    <p:extLst>
      <p:ext uri="{BB962C8B-B14F-4D97-AF65-F5344CB8AC3E}">
        <p14:creationId xmlns:p14="http://schemas.microsoft.com/office/powerpoint/2010/main" val="336848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38ED57-B3E5-7384-39ED-0AC6CE5D5257}"/>
              </a:ext>
            </a:extLst>
          </p:cNvPr>
          <p:cNvSpPr txBox="1"/>
          <p:nvPr/>
        </p:nvSpPr>
        <p:spPr>
          <a:xfrm>
            <a:off x="3162300" y="141357"/>
            <a:ext cx="51368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Fee Payment Deadlines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459FA8D-2766-A91D-0ED6-DC715FFCA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218677"/>
              </p:ext>
            </p:extLst>
          </p:nvPr>
        </p:nvGraphicFramePr>
        <p:xfrm>
          <a:off x="1232395" y="1667500"/>
          <a:ext cx="9727210" cy="3361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0286">
                  <a:extLst>
                    <a:ext uri="{9D8B030D-6E8A-4147-A177-3AD203B41FA5}">
                      <a16:colId xmlns:a16="http://schemas.microsoft.com/office/drawing/2014/main" val="4212433953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377331182"/>
                    </a:ext>
                  </a:extLst>
                </a:gridCol>
                <a:gridCol w="3019424">
                  <a:extLst>
                    <a:ext uri="{9D8B030D-6E8A-4147-A177-3AD203B41FA5}">
                      <a16:colId xmlns:a16="http://schemas.microsoft.com/office/drawing/2014/main" val="3423814912"/>
                    </a:ext>
                  </a:extLst>
                </a:gridCol>
              </a:tblGrid>
              <a:tr h="704850">
                <a:tc>
                  <a:txBody>
                    <a:bodyPr/>
                    <a:lstStyle/>
                    <a:p>
                      <a:r>
                        <a:rPr lang="en-US"/>
                        <a:t>Date you registered for classes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Deadline to pay your Tuition bill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Things to know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017199"/>
                  </a:ext>
                </a:extLst>
              </a:tr>
              <a:tr h="885671">
                <a:tc>
                  <a:txBody>
                    <a:bodyPr/>
                    <a:lstStyle/>
                    <a:p>
                      <a:r>
                        <a:rPr lang="en-US" dirty="0"/>
                        <a:t>Before August 17th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August 18,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Last day to pay before the Purge.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091922"/>
                  </a:ext>
                </a:extLst>
              </a:tr>
              <a:tr h="885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August 18, 2026 –August 30, 2026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September 1,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Students may continue to register on Pipeline.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617015"/>
                  </a:ext>
                </a:extLst>
              </a:tr>
              <a:tr h="885671">
                <a:tc>
                  <a:txBody>
                    <a:bodyPr/>
                    <a:lstStyle/>
                    <a:p>
                      <a:r>
                        <a:rPr lang="en-US" dirty="0"/>
                        <a:t>After August 30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Balance must be pre-paid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Requires Late Registration, $100 late fee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455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900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6253" y="1351508"/>
            <a:ext cx="41876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You must pay the first 25% by the fee payment deadline.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00275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First payment adds $50 service fee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00275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Total tuition bill is divided into four payments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00275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Registration is done through your Pipeline account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00275C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8ED57-B3E5-7384-39ED-0AC6CE5D5257}"/>
              </a:ext>
            </a:extLst>
          </p:cNvPr>
          <p:cNvSpPr txBox="1"/>
          <p:nvPr/>
        </p:nvSpPr>
        <p:spPr>
          <a:xfrm>
            <a:off x="3162300" y="141357"/>
            <a:ext cx="45453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The Installment Plan</a:t>
            </a:r>
          </a:p>
        </p:txBody>
      </p:sp>
      <p:pic>
        <p:nvPicPr>
          <p:cNvPr id="4" name="Picture 3" descr="A computer with a credit card and a cup of coffee">
            <a:extLst>
              <a:ext uri="{FF2B5EF4-FFF2-40B4-BE49-F238E27FC236}">
                <a16:creationId xmlns:a16="http://schemas.microsoft.com/office/drawing/2014/main" id="{9DFA8C26-3247-6EC4-DDEF-E3C23612D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62859" y="990600"/>
            <a:ext cx="4982888" cy="44361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E221EE-E98A-D3AB-F559-BFF932D8FB0F}"/>
              </a:ext>
            </a:extLst>
          </p:cNvPr>
          <p:cNvSpPr txBox="1"/>
          <p:nvPr/>
        </p:nvSpPr>
        <p:spPr>
          <a:xfrm>
            <a:off x="6743837" y="5513852"/>
            <a:ext cx="41494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www.pngall.com/online-payment-png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318203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2181" y="1166842"/>
            <a:ext cx="5300237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Students who are late making a payment may not be able to enroll again.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b="1" dirty="0">
              <a:solidFill>
                <a:srgbClr val="00275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A late payment will result in a late fee.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00275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If you withdraw from the university, you must still pay your tuition bill.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00275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75C"/>
                </a:solidFill>
              </a:rPr>
              <a:t>Students under 18 must have an adult over the age of 18 enroll in the payment plan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8ED57-B3E5-7384-39ED-0AC6CE5D5257}"/>
              </a:ext>
            </a:extLst>
          </p:cNvPr>
          <p:cNvSpPr txBox="1"/>
          <p:nvPr/>
        </p:nvSpPr>
        <p:spPr>
          <a:xfrm>
            <a:off x="3162300" y="141357"/>
            <a:ext cx="45453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The Installment Plan</a:t>
            </a:r>
          </a:p>
        </p:txBody>
      </p:sp>
      <p:pic>
        <p:nvPicPr>
          <p:cNvPr id="3" name="Picture 2" descr="Close up of person paying">
            <a:extLst>
              <a:ext uri="{FF2B5EF4-FFF2-40B4-BE49-F238E27FC236}">
                <a16:creationId xmlns:a16="http://schemas.microsoft.com/office/drawing/2014/main" id="{8180B830-C6EA-3645-002F-9704B5503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128" y="1384945"/>
            <a:ext cx="5575933" cy="371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5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7699" y="1366798"/>
            <a:ext cx="41876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275C"/>
                </a:solidFill>
              </a:rPr>
              <a:t>MTSU offers two options to pay internationally.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endParaRPr lang="en-US" sz="2400">
              <a:solidFill>
                <a:srgbClr val="00275C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275C"/>
                </a:solidFill>
              </a:rPr>
              <a:t>Flywire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en-US" sz="2400" err="1">
                <a:solidFill>
                  <a:srgbClr val="00275C"/>
                </a:solidFill>
              </a:rPr>
              <a:t>PayMyTuition</a:t>
            </a:r>
            <a:endParaRPr lang="en-US" sz="2400">
              <a:solidFill>
                <a:srgbClr val="00275C"/>
              </a:solidFill>
            </a:endParaRPr>
          </a:p>
          <a:p>
            <a:pPr lvl="1"/>
            <a:endParaRPr lang="en-US" sz="2400">
              <a:solidFill>
                <a:srgbClr val="00275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275C"/>
                </a:solidFill>
              </a:rPr>
              <a:t>Both support several languages.</a:t>
            </a:r>
          </a:p>
          <a:p>
            <a:endParaRPr lang="en-US" sz="2400">
              <a:solidFill>
                <a:srgbClr val="00275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275C"/>
                </a:solidFill>
              </a:rPr>
              <a:t>Information can be found on the MTSU website.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8ED57-B3E5-7384-39ED-0AC6CE5D5257}"/>
              </a:ext>
            </a:extLst>
          </p:cNvPr>
          <p:cNvSpPr txBox="1"/>
          <p:nvPr/>
        </p:nvSpPr>
        <p:spPr>
          <a:xfrm>
            <a:off x="3162300" y="141357"/>
            <a:ext cx="5159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International Payments</a:t>
            </a:r>
          </a:p>
        </p:txBody>
      </p:sp>
      <p:pic>
        <p:nvPicPr>
          <p:cNvPr id="4" name="Picture 3" descr="A white earth with black background&#10;&#10;Description automatically generated">
            <a:extLst>
              <a:ext uri="{FF2B5EF4-FFF2-40B4-BE49-F238E27FC236}">
                <a16:creationId xmlns:a16="http://schemas.microsoft.com/office/drawing/2014/main" id="{92E86C76-548B-2005-0F22-0BC00E1A7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067744" y="1118056"/>
            <a:ext cx="4149213" cy="415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304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62ebf40-80b2-40ba-86fe-6dd409acb499}" enabled="0" method="" siteId="{762ebf40-80b2-40ba-86fe-6dd409acb49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3534</TotalTime>
  <Words>620</Words>
  <Application>Microsoft Office PowerPoint</Application>
  <PresentationFormat>Widescreen</PresentationFormat>
  <Paragraphs>116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Avenir Heavy</vt:lpstr>
      <vt:lpstr>Calibri</vt:lpstr>
      <vt:lpstr>Calibri Light</vt:lpstr>
      <vt:lpstr>Wingdings</vt:lpstr>
      <vt:lpstr>Office Theme</vt:lpstr>
      <vt:lpstr>   Billing and Fee Payment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Microsoft Office User</dc:creator>
  <cp:lastModifiedBy>Jon Swafford</cp:lastModifiedBy>
  <cp:revision>19</cp:revision>
  <dcterms:created xsi:type="dcterms:W3CDTF">2020-09-10T13:30:40Z</dcterms:created>
  <dcterms:modified xsi:type="dcterms:W3CDTF">2026-08-04T12:53:01Z</dcterms:modified>
</cp:coreProperties>
</file>