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76" r:id="rId3"/>
    <p:sldId id="257" r:id="rId4"/>
    <p:sldId id="258" r:id="rId5"/>
    <p:sldId id="259" r:id="rId6"/>
    <p:sldId id="265" r:id="rId7"/>
    <p:sldId id="264" r:id="rId8"/>
    <p:sldId id="272" r:id="rId9"/>
    <p:sldId id="269" r:id="rId10"/>
    <p:sldId id="274" r:id="rId11"/>
    <p:sldId id="277" r:id="rId12"/>
    <p:sldId id="275" r:id="rId13"/>
    <p:sldId id="260" r:id="rId14"/>
    <p:sldId id="261" r:id="rId15"/>
    <p:sldId id="262" r:id="rId16"/>
    <p:sldId id="270" r:id="rId17"/>
    <p:sldId id="278" r:id="rId18"/>
    <p:sldId id="279" r:id="rId19"/>
    <p:sldId id="268" r:id="rId20"/>
    <p:sldId id="26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75C"/>
    <a:srgbClr val="00275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801" autoAdjust="0"/>
    <p:restoredTop sz="94682"/>
  </p:normalViewPr>
  <p:slideViewPr>
    <p:cSldViewPr snapToGrid="0" snapToObjects="1">
      <p:cViewPr varScale="1">
        <p:scale>
          <a:sx n="102" d="100"/>
          <a:sy n="102" d="100"/>
        </p:scale>
        <p:origin x="72"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_rels/data5.xml.rels><?xml version="1.0" encoding="UTF-8" standalone="yes"?>
<Relationships xmlns="http://schemas.openxmlformats.org/package/2006/relationships"><Relationship Id="rId1" Type="http://schemas.openxmlformats.org/officeDocument/2006/relationships/hyperlink" Target="https://offcampushousing.mtsu.edu/listing" TargetMode="External"/></Relationships>
</file>

<file path=ppt/diagrams/_rels/data10.xml.rels><?xml version="1.0" encoding="UTF-8" standalone="yes"?>
<Relationships xmlns="http://schemas.openxmlformats.org/package/2006/relationships"><Relationship Id="rId1" Type="http://schemas.openxmlformats.org/officeDocument/2006/relationships/hyperlink" Target="mailto:University.studies@mtsu.edu" TargetMode="External"/></Relationships>
</file>

<file path=ppt/diagrams/_rels/drawing5.xml.rels><?xml version="1.0" encoding="UTF-8" standalone="yes"?>
<Relationships xmlns="http://schemas.openxmlformats.org/package/2006/relationships"><Relationship Id="rId1" Type="http://schemas.openxmlformats.org/officeDocument/2006/relationships/hyperlink" Target="https://offcampushousing.mtsu.edu/listing" TargetMode="External"/></Relationships>
</file>

<file path=ppt/diagrams/_rels/drawing10.xml.rels><?xml version="1.0" encoding="UTF-8" standalone="yes"?>
<Relationships xmlns="http://schemas.openxmlformats.org/package/2006/relationships"><Relationship Id="rId1" Type="http://schemas.openxmlformats.org/officeDocument/2006/relationships/hyperlink" Target="mailto:University.studies@mtsu.edu"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D4564D9-C1CD-4AE9-8ABD-73F271E1154C}"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en-US"/>
        </a:p>
      </dgm:t>
    </dgm:pt>
    <dgm:pt modelId="{D28CBBD9-BBA6-4008-9965-48427D424E0C}">
      <dgm:prSet custT="1"/>
      <dgm:spPr/>
      <dgm:t>
        <a:bodyPr/>
        <a:lstStyle/>
        <a:p>
          <a:r>
            <a:rPr lang="en-US" sz="2000"/>
            <a:t>All Students </a:t>
          </a:r>
        </a:p>
      </dgm:t>
    </dgm:pt>
    <dgm:pt modelId="{0DEB8070-AD98-42B2-8DB3-A5494C879512}" type="parTrans" cxnId="{9C4C5B37-A3DC-4608-8C82-43AD6E2107EB}">
      <dgm:prSet/>
      <dgm:spPr/>
      <dgm:t>
        <a:bodyPr/>
        <a:lstStyle/>
        <a:p>
          <a:endParaRPr lang="en-US" sz="1800"/>
        </a:p>
      </dgm:t>
    </dgm:pt>
    <dgm:pt modelId="{5920D6A1-8CBC-480B-83C9-F0463CE9EE4A}" type="sibTrans" cxnId="{9C4C5B37-A3DC-4608-8C82-43AD6E2107EB}">
      <dgm:prSet custT="1"/>
      <dgm:spPr/>
      <dgm:t>
        <a:bodyPr/>
        <a:lstStyle/>
        <a:p>
          <a:endParaRPr lang="en-US" sz="1400"/>
        </a:p>
      </dgm:t>
    </dgm:pt>
    <dgm:pt modelId="{F74A45ED-511F-4AFA-A50F-B4AE9487B362}">
      <dgm:prSet custT="1"/>
      <dgm:spPr/>
      <dgm:t>
        <a:bodyPr/>
        <a:lstStyle/>
        <a:p>
          <a:r>
            <a:rPr lang="en-US" sz="2000"/>
            <a:t>Undergraduates </a:t>
          </a:r>
        </a:p>
      </dgm:t>
    </dgm:pt>
    <dgm:pt modelId="{B1DC4CF1-4233-4DFB-B796-D2433A67598D}" type="parTrans" cxnId="{631E880F-ABC5-4EAF-8F0C-F946303AE61C}">
      <dgm:prSet/>
      <dgm:spPr/>
      <dgm:t>
        <a:bodyPr/>
        <a:lstStyle/>
        <a:p>
          <a:endParaRPr lang="en-US" sz="1800"/>
        </a:p>
      </dgm:t>
    </dgm:pt>
    <dgm:pt modelId="{13B92170-1D68-4D0D-B96E-74538CDB8C55}" type="sibTrans" cxnId="{631E880F-ABC5-4EAF-8F0C-F946303AE61C}">
      <dgm:prSet custT="1"/>
      <dgm:spPr/>
      <dgm:t>
        <a:bodyPr/>
        <a:lstStyle/>
        <a:p>
          <a:endParaRPr lang="en-US" sz="1400"/>
        </a:p>
      </dgm:t>
    </dgm:pt>
    <dgm:pt modelId="{E406027B-4742-4BBD-8325-C17DA3B09F1E}">
      <dgm:prSet custT="1"/>
      <dgm:spPr/>
      <dgm:t>
        <a:bodyPr/>
        <a:lstStyle/>
        <a:p>
          <a:r>
            <a:rPr lang="en-US" sz="2000" dirty="0"/>
            <a:t>Graduates </a:t>
          </a:r>
        </a:p>
      </dgm:t>
    </dgm:pt>
    <dgm:pt modelId="{2D91D35E-E810-4FE2-B276-B5865202AEFC}" type="parTrans" cxnId="{700E4DB1-7743-4B90-9240-94ED44FBE48A}">
      <dgm:prSet/>
      <dgm:spPr/>
      <dgm:t>
        <a:bodyPr/>
        <a:lstStyle/>
        <a:p>
          <a:endParaRPr lang="en-US" sz="1800"/>
        </a:p>
      </dgm:t>
    </dgm:pt>
    <dgm:pt modelId="{8A983A43-64BA-46F7-AB83-DD8230022D07}" type="sibTrans" cxnId="{700E4DB1-7743-4B90-9240-94ED44FBE48A}">
      <dgm:prSet custT="1"/>
      <dgm:spPr/>
      <dgm:t>
        <a:bodyPr/>
        <a:lstStyle/>
        <a:p>
          <a:endParaRPr lang="en-US" sz="1400"/>
        </a:p>
      </dgm:t>
    </dgm:pt>
    <dgm:pt modelId="{0CD18BB2-9DF0-4AEF-8024-A71E1D93665E}" type="pres">
      <dgm:prSet presAssocID="{2D4564D9-C1CD-4AE9-8ABD-73F271E1154C}" presName="Name0" presStyleCnt="0">
        <dgm:presLayoutVars>
          <dgm:dir/>
          <dgm:resizeHandles val="exact"/>
        </dgm:presLayoutVars>
      </dgm:prSet>
      <dgm:spPr/>
    </dgm:pt>
    <dgm:pt modelId="{66769C7F-3FDF-4734-859D-080A32FB35AD}" type="pres">
      <dgm:prSet presAssocID="{D28CBBD9-BBA6-4008-9965-48427D424E0C}" presName="node" presStyleLbl="node1" presStyleIdx="0" presStyleCnt="3">
        <dgm:presLayoutVars>
          <dgm:bulletEnabled val="1"/>
        </dgm:presLayoutVars>
      </dgm:prSet>
      <dgm:spPr/>
    </dgm:pt>
    <dgm:pt modelId="{7D319171-07B5-4527-8D0F-21DA0D6FD67F}" type="pres">
      <dgm:prSet presAssocID="{5920D6A1-8CBC-480B-83C9-F0463CE9EE4A}" presName="sibTrans" presStyleLbl="sibTrans2D1" presStyleIdx="0" presStyleCnt="3"/>
      <dgm:spPr/>
    </dgm:pt>
    <dgm:pt modelId="{E595BDF5-9A90-4721-A228-B1B2FF5C733E}" type="pres">
      <dgm:prSet presAssocID="{5920D6A1-8CBC-480B-83C9-F0463CE9EE4A}" presName="connectorText" presStyleLbl="sibTrans2D1" presStyleIdx="0" presStyleCnt="3"/>
      <dgm:spPr/>
    </dgm:pt>
    <dgm:pt modelId="{655EC4F7-DDFE-4D1B-9F20-28064569A431}" type="pres">
      <dgm:prSet presAssocID="{F74A45ED-511F-4AFA-A50F-B4AE9487B362}" presName="node" presStyleLbl="node1" presStyleIdx="1" presStyleCnt="3">
        <dgm:presLayoutVars>
          <dgm:bulletEnabled val="1"/>
        </dgm:presLayoutVars>
      </dgm:prSet>
      <dgm:spPr/>
    </dgm:pt>
    <dgm:pt modelId="{ABD47F67-F1B1-4E47-BD32-A7C8CD3FE6EF}" type="pres">
      <dgm:prSet presAssocID="{13B92170-1D68-4D0D-B96E-74538CDB8C55}" presName="sibTrans" presStyleLbl="sibTrans2D1" presStyleIdx="1" presStyleCnt="3"/>
      <dgm:spPr/>
    </dgm:pt>
    <dgm:pt modelId="{E36B0012-1CE5-4827-B927-270837218A9D}" type="pres">
      <dgm:prSet presAssocID="{13B92170-1D68-4D0D-B96E-74538CDB8C55}" presName="connectorText" presStyleLbl="sibTrans2D1" presStyleIdx="1" presStyleCnt="3"/>
      <dgm:spPr/>
    </dgm:pt>
    <dgm:pt modelId="{1C6DA5BD-F182-4279-84F6-36CDF33C9A4C}" type="pres">
      <dgm:prSet presAssocID="{E406027B-4742-4BBD-8325-C17DA3B09F1E}" presName="node" presStyleLbl="node1" presStyleIdx="2" presStyleCnt="3">
        <dgm:presLayoutVars>
          <dgm:bulletEnabled val="1"/>
        </dgm:presLayoutVars>
      </dgm:prSet>
      <dgm:spPr/>
    </dgm:pt>
    <dgm:pt modelId="{85700A8F-12C1-46E3-8FB5-D7B6703A9BA5}" type="pres">
      <dgm:prSet presAssocID="{8A983A43-64BA-46F7-AB83-DD8230022D07}" presName="sibTrans" presStyleLbl="sibTrans2D1" presStyleIdx="2" presStyleCnt="3"/>
      <dgm:spPr/>
    </dgm:pt>
    <dgm:pt modelId="{4673375A-8C39-46DD-9817-4560B078069E}" type="pres">
      <dgm:prSet presAssocID="{8A983A43-64BA-46F7-AB83-DD8230022D07}" presName="connectorText" presStyleLbl="sibTrans2D1" presStyleIdx="2" presStyleCnt="3"/>
      <dgm:spPr/>
    </dgm:pt>
  </dgm:ptLst>
  <dgm:cxnLst>
    <dgm:cxn modelId="{631E880F-ABC5-4EAF-8F0C-F946303AE61C}" srcId="{2D4564D9-C1CD-4AE9-8ABD-73F271E1154C}" destId="{F74A45ED-511F-4AFA-A50F-B4AE9487B362}" srcOrd="1" destOrd="0" parTransId="{B1DC4CF1-4233-4DFB-B796-D2433A67598D}" sibTransId="{13B92170-1D68-4D0D-B96E-74538CDB8C55}"/>
    <dgm:cxn modelId="{88FE0B23-027D-40DF-9F73-249201D98232}" type="presOf" srcId="{13B92170-1D68-4D0D-B96E-74538CDB8C55}" destId="{ABD47F67-F1B1-4E47-BD32-A7C8CD3FE6EF}" srcOrd="0" destOrd="0" presId="urn:microsoft.com/office/officeart/2005/8/layout/cycle7"/>
    <dgm:cxn modelId="{6D388030-5A50-43A5-8348-0250422A1ECF}" type="presOf" srcId="{E406027B-4742-4BBD-8325-C17DA3B09F1E}" destId="{1C6DA5BD-F182-4279-84F6-36CDF33C9A4C}" srcOrd="0" destOrd="0" presId="urn:microsoft.com/office/officeart/2005/8/layout/cycle7"/>
    <dgm:cxn modelId="{9F7BCB36-A494-44B0-9A83-EF0EAFBD3A73}" type="presOf" srcId="{D28CBBD9-BBA6-4008-9965-48427D424E0C}" destId="{66769C7F-3FDF-4734-859D-080A32FB35AD}" srcOrd="0" destOrd="0" presId="urn:microsoft.com/office/officeart/2005/8/layout/cycle7"/>
    <dgm:cxn modelId="{9C4C5B37-A3DC-4608-8C82-43AD6E2107EB}" srcId="{2D4564D9-C1CD-4AE9-8ABD-73F271E1154C}" destId="{D28CBBD9-BBA6-4008-9965-48427D424E0C}" srcOrd="0" destOrd="0" parTransId="{0DEB8070-AD98-42B2-8DB3-A5494C879512}" sibTransId="{5920D6A1-8CBC-480B-83C9-F0463CE9EE4A}"/>
    <dgm:cxn modelId="{1639CC5B-36AF-41E2-8812-136C660B386F}" type="presOf" srcId="{2D4564D9-C1CD-4AE9-8ABD-73F271E1154C}" destId="{0CD18BB2-9DF0-4AEF-8024-A71E1D93665E}" srcOrd="0" destOrd="0" presId="urn:microsoft.com/office/officeart/2005/8/layout/cycle7"/>
    <dgm:cxn modelId="{0DBDFC4C-F5DD-4E1F-81D2-93B47F93C3BA}" type="presOf" srcId="{5920D6A1-8CBC-480B-83C9-F0463CE9EE4A}" destId="{E595BDF5-9A90-4721-A228-B1B2FF5C733E}" srcOrd="1" destOrd="0" presId="urn:microsoft.com/office/officeart/2005/8/layout/cycle7"/>
    <dgm:cxn modelId="{3D424E56-BA4E-4847-A0D9-D4C6713CB9AB}" type="presOf" srcId="{8A983A43-64BA-46F7-AB83-DD8230022D07}" destId="{85700A8F-12C1-46E3-8FB5-D7B6703A9BA5}" srcOrd="0" destOrd="0" presId="urn:microsoft.com/office/officeart/2005/8/layout/cycle7"/>
    <dgm:cxn modelId="{58C92C94-45BF-4F40-B5FD-81CB46257AB8}" type="presOf" srcId="{5920D6A1-8CBC-480B-83C9-F0463CE9EE4A}" destId="{7D319171-07B5-4527-8D0F-21DA0D6FD67F}" srcOrd="0" destOrd="0" presId="urn:microsoft.com/office/officeart/2005/8/layout/cycle7"/>
    <dgm:cxn modelId="{700E4DB1-7743-4B90-9240-94ED44FBE48A}" srcId="{2D4564D9-C1CD-4AE9-8ABD-73F271E1154C}" destId="{E406027B-4742-4BBD-8325-C17DA3B09F1E}" srcOrd="2" destOrd="0" parTransId="{2D91D35E-E810-4FE2-B276-B5865202AEFC}" sibTransId="{8A983A43-64BA-46F7-AB83-DD8230022D07}"/>
    <dgm:cxn modelId="{AA0FC4B3-BF77-45A3-B52A-414B73EE87EE}" type="presOf" srcId="{F74A45ED-511F-4AFA-A50F-B4AE9487B362}" destId="{655EC4F7-DDFE-4D1B-9F20-28064569A431}" srcOrd="0" destOrd="0" presId="urn:microsoft.com/office/officeart/2005/8/layout/cycle7"/>
    <dgm:cxn modelId="{5219B4C0-2BE0-43FD-B9FE-E82E50C84F50}" type="presOf" srcId="{13B92170-1D68-4D0D-B96E-74538CDB8C55}" destId="{E36B0012-1CE5-4827-B927-270837218A9D}" srcOrd="1" destOrd="0" presId="urn:microsoft.com/office/officeart/2005/8/layout/cycle7"/>
    <dgm:cxn modelId="{E2D176FA-36EE-47D7-B366-7A686574FE72}" type="presOf" srcId="{8A983A43-64BA-46F7-AB83-DD8230022D07}" destId="{4673375A-8C39-46DD-9817-4560B078069E}" srcOrd="1" destOrd="0" presId="urn:microsoft.com/office/officeart/2005/8/layout/cycle7"/>
    <dgm:cxn modelId="{2F237E63-2E2A-4FAD-AE13-FF3D58E875B3}" type="presParOf" srcId="{0CD18BB2-9DF0-4AEF-8024-A71E1D93665E}" destId="{66769C7F-3FDF-4734-859D-080A32FB35AD}" srcOrd="0" destOrd="0" presId="urn:microsoft.com/office/officeart/2005/8/layout/cycle7"/>
    <dgm:cxn modelId="{A112139E-A6FA-460E-8658-7FD724375021}" type="presParOf" srcId="{0CD18BB2-9DF0-4AEF-8024-A71E1D93665E}" destId="{7D319171-07B5-4527-8D0F-21DA0D6FD67F}" srcOrd="1" destOrd="0" presId="urn:microsoft.com/office/officeart/2005/8/layout/cycle7"/>
    <dgm:cxn modelId="{2AF1CAB5-BC0B-4E5F-9BDF-39480F3D2504}" type="presParOf" srcId="{7D319171-07B5-4527-8D0F-21DA0D6FD67F}" destId="{E595BDF5-9A90-4721-A228-B1B2FF5C733E}" srcOrd="0" destOrd="0" presId="urn:microsoft.com/office/officeart/2005/8/layout/cycle7"/>
    <dgm:cxn modelId="{ABDC3A58-C66D-48CF-B7AE-BAC95CDDDF88}" type="presParOf" srcId="{0CD18BB2-9DF0-4AEF-8024-A71E1D93665E}" destId="{655EC4F7-DDFE-4D1B-9F20-28064569A431}" srcOrd="2" destOrd="0" presId="urn:microsoft.com/office/officeart/2005/8/layout/cycle7"/>
    <dgm:cxn modelId="{2D67A9D3-9444-4404-82B3-220EF94765E1}" type="presParOf" srcId="{0CD18BB2-9DF0-4AEF-8024-A71E1D93665E}" destId="{ABD47F67-F1B1-4E47-BD32-A7C8CD3FE6EF}" srcOrd="3" destOrd="0" presId="urn:microsoft.com/office/officeart/2005/8/layout/cycle7"/>
    <dgm:cxn modelId="{D65AFD17-CD9B-419E-852B-E8662EE2CFDD}" type="presParOf" srcId="{ABD47F67-F1B1-4E47-BD32-A7C8CD3FE6EF}" destId="{E36B0012-1CE5-4827-B927-270837218A9D}" srcOrd="0" destOrd="0" presId="urn:microsoft.com/office/officeart/2005/8/layout/cycle7"/>
    <dgm:cxn modelId="{7714972E-C041-4F53-A116-808F6300747E}" type="presParOf" srcId="{0CD18BB2-9DF0-4AEF-8024-A71E1D93665E}" destId="{1C6DA5BD-F182-4279-84F6-36CDF33C9A4C}" srcOrd="4" destOrd="0" presId="urn:microsoft.com/office/officeart/2005/8/layout/cycle7"/>
    <dgm:cxn modelId="{78FB6C71-899A-4056-B975-B2F49C11003C}" type="presParOf" srcId="{0CD18BB2-9DF0-4AEF-8024-A71E1D93665E}" destId="{85700A8F-12C1-46E3-8FB5-D7B6703A9BA5}" srcOrd="5" destOrd="0" presId="urn:microsoft.com/office/officeart/2005/8/layout/cycle7"/>
    <dgm:cxn modelId="{0D7B5184-1335-406A-94F8-39D57793F88F}" type="presParOf" srcId="{85700A8F-12C1-46E3-8FB5-D7B6703A9BA5}" destId="{4673375A-8C39-46DD-9817-4560B078069E}" srcOrd="0" destOrd="0" presId="urn:microsoft.com/office/officeart/2005/8/layout/cycle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316575F-5E56-4189-81E0-712FBFECF278}"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FE4E844C-AA9E-483F-A546-F8795ECAE8A7}">
      <dgm:prSet/>
      <dgm:spPr/>
      <dgm:t>
        <a:bodyPr/>
        <a:lstStyle/>
        <a:p>
          <a:r>
            <a:rPr lang="en-US"/>
            <a:t>I-20 </a:t>
          </a:r>
        </a:p>
      </dgm:t>
    </dgm:pt>
    <dgm:pt modelId="{A11F8793-BDCF-43D3-B3DA-4870B6D0A356}" type="parTrans" cxnId="{C13AB877-38E6-4A9B-A7C5-EBD55048A919}">
      <dgm:prSet/>
      <dgm:spPr/>
      <dgm:t>
        <a:bodyPr/>
        <a:lstStyle/>
        <a:p>
          <a:endParaRPr lang="en-US"/>
        </a:p>
      </dgm:t>
    </dgm:pt>
    <dgm:pt modelId="{A37827E2-E0E5-4CDC-9398-0BF6CFEFAF93}" type="sibTrans" cxnId="{C13AB877-38E6-4A9B-A7C5-EBD55048A919}">
      <dgm:prSet/>
      <dgm:spPr/>
      <dgm:t>
        <a:bodyPr/>
        <a:lstStyle/>
        <a:p>
          <a:endParaRPr lang="en-US"/>
        </a:p>
      </dgm:t>
    </dgm:pt>
    <dgm:pt modelId="{AC3FBAEB-7E93-4AB3-A08B-0A886DAC8CFD}">
      <dgm:prSet/>
      <dgm:spPr/>
      <dgm:t>
        <a:bodyPr/>
        <a:lstStyle/>
        <a:p>
          <a:r>
            <a:rPr lang="en-US"/>
            <a:t>Student Accounts</a:t>
          </a:r>
        </a:p>
      </dgm:t>
    </dgm:pt>
    <dgm:pt modelId="{2C6001BF-68C5-468D-9724-2100335F92DC}" type="parTrans" cxnId="{F162DCCB-166B-4A01-8269-C19CE1A3BB06}">
      <dgm:prSet/>
      <dgm:spPr/>
      <dgm:t>
        <a:bodyPr/>
        <a:lstStyle/>
        <a:p>
          <a:endParaRPr lang="en-US"/>
        </a:p>
      </dgm:t>
    </dgm:pt>
    <dgm:pt modelId="{40C44DED-E464-4DFF-950B-4E67C2389278}" type="sibTrans" cxnId="{F162DCCB-166B-4A01-8269-C19CE1A3BB06}">
      <dgm:prSet/>
      <dgm:spPr/>
      <dgm:t>
        <a:bodyPr/>
        <a:lstStyle/>
        <a:p>
          <a:endParaRPr lang="en-US"/>
        </a:p>
      </dgm:t>
    </dgm:pt>
    <dgm:pt modelId="{3ADCD15F-C187-4F37-80C4-C601AD52E74D}">
      <dgm:prSet/>
      <dgm:spPr/>
      <dgm:t>
        <a:bodyPr/>
        <a:lstStyle/>
        <a:p>
          <a:r>
            <a:rPr lang="en-US"/>
            <a:t>Housing </a:t>
          </a:r>
        </a:p>
      </dgm:t>
    </dgm:pt>
    <dgm:pt modelId="{D530A6A7-0744-41A5-876E-F19DB19EBF6F}" type="parTrans" cxnId="{C32B293C-4C3E-4437-8738-EB2CBBDD75AD}">
      <dgm:prSet/>
      <dgm:spPr/>
      <dgm:t>
        <a:bodyPr/>
        <a:lstStyle/>
        <a:p>
          <a:endParaRPr lang="en-US"/>
        </a:p>
      </dgm:t>
    </dgm:pt>
    <dgm:pt modelId="{1883FC13-0A7C-4360-A59F-1FA1D2682F0F}" type="sibTrans" cxnId="{C32B293C-4C3E-4437-8738-EB2CBBDD75AD}">
      <dgm:prSet/>
      <dgm:spPr/>
      <dgm:t>
        <a:bodyPr/>
        <a:lstStyle/>
        <a:p>
          <a:endParaRPr lang="en-US"/>
        </a:p>
      </dgm:t>
    </dgm:pt>
    <dgm:pt modelId="{6D3D4AA3-0399-41C1-BE4B-6D4503F03C0A}">
      <dgm:prSet/>
      <dgm:spPr/>
      <dgm:t>
        <a:bodyPr/>
        <a:lstStyle/>
        <a:p>
          <a:r>
            <a:rPr lang="en-US"/>
            <a:t>Immunizations</a:t>
          </a:r>
        </a:p>
      </dgm:t>
    </dgm:pt>
    <dgm:pt modelId="{459B8B79-EA71-41D8-9A08-34855C45553F}" type="parTrans" cxnId="{61648534-1DDE-4C87-AE9F-2E8481001367}">
      <dgm:prSet/>
      <dgm:spPr/>
      <dgm:t>
        <a:bodyPr/>
        <a:lstStyle/>
        <a:p>
          <a:endParaRPr lang="en-US"/>
        </a:p>
      </dgm:t>
    </dgm:pt>
    <dgm:pt modelId="{13F11AE1-7D11-41BD-AC5C-58A9D3313515}" type="sibTrans" cxnId="{61648534-1DDE-4C87-AE9F-2E8481001367}">
      <dgm:prSet/>
      <dgm:spPr/>
      <dgm:t>
        <a:bodyPr/>
        <a:lstStyle/>
        <a:p>
          <a:endParaRPr lang="en-US"/>
        </a:p>
      </dgm:t>
    </dgm:pt>
    <dgm:pt modelId="{F6864431-21CA-4855-8F57-98F4CD16E5B7}">
      <dgm:prSet/>
      <dgm:spPr/>
      <dgm:t>
        <a:bodyPr/>
        <a:lstStyle/>
        <a:p>
          <a:r>
            <a:rPr lang="en-US"/>
            <a:t>Check-In</a:t>
          </a:r>
        </a:p>
      </dgm:t>
    </dgm:pt>
    <dgm:pt modelId="{83922F28-385E-4CF8-8C5E-F4A22AD9928D}" type="parTrans" cxnId="{88432578-97A5-40A5-A6A5-FE456BE134BE}">
      <dgm:prSet/>
      <dgm:spPr/>
      <dgm:t>
        <a:bodyPr/>
        <a:lstStyle/>
        <a:p>
          <a:endParaRPr lang="en-US"/>
        </a:p>
      </dgm:t>
    </dgm:pt>
    <dgm:pt modelId="{2E834A02-4820-41EB-8DD7-B6617718D03E}" type="sibTrans" cxnId="{88432578-97A5-40A5-A6A5-FE456BE134BE}">
      <dgm:prSet/>
      <dgm:spPr/>
      <dgm:t>
        <a:bodyPr/>
        <a:lstStyle/>
        <a:p>
          <a:endParaRPr lang="en-US"/>
        </a:p>
      </dgm:t>
    </dgm:pt>
    <dgm:pt modelId="{27B40180-01DD-4AE7-B909-C4930EFEC7E0}">
      <dgm:prSet/>
      <dgm:spPr/>
      <dgm:t>
        <a:bodyPr/>
        <a:lstStyle/>
        <a:p>
          <a:r>
            <a:rPr lang="en-US" dirty="0"/>
            <a:t>International Orientation</a:t>
          </a:r>
        </a:p>
      </dgm:t>
    </dgm:pt>
    <dgm:pt modelId="{F7674D0C-5C1F-463B-AC3F-C939DA0934A4}" type="parTrans" cxnId="{F55AE3DE-B15C-42DA-925F-E307FC4778D0}">
      <dgm:prSet/>
      <dgm:spPr/>
      <dgm:t>
        <a:bodyPr/>
        <a:lstStyle/>
        <a:p>
          <a:endParaRPr lang="en-US"/>
        </a:p>
      </dgm:t>
    </dgm:pt>
    <dgm:pt modelId="{EF9F2E28-557B-49C9-983C-B6A70F79B872}" type="sibTrans" cxnId="{F55AE3DE-B15C-42DA-925F-E307FC4778D0}">
      <dgm:prSet/>
      <dgm:spPr/>
      <dgm:t>
        <a:bodyPr/>
        <a:lstStyle/>
        <a:p>
          <a:endParaRPr lang="en-US"/>
        </a:p>
      </dgm:t>
    </dgm:pt>
    <dgm:pt modelId="{F2267451-CF35-4CE5-A7C3-F7925EA83C07}">
      <dgm:prSet/>
      <dgm:spPr/>
      <dgm:t>
        <a:bodyPr/>
        <a:lstStyle/>
        <a:p>
          <a:r>
            <a:rPr lang="en-US"/>
            <a:t>Deferrals</a:t>
          </a:r>
          <a:endParaRPr lang="en-US" dirty="0"/>
        </a:p>
      </dgm:t>
    </dgm:pt>
    <dgm:pt modelId="{68F82C00-0BF3-47B0-A4CC-D3CC27F23520}" type="parTrans" cxnId="{3F2DD405-3831-42B9-A870-6600375A1C31}">
      <dgm:prSet/>
      <dgm:spPr/>
      <dgm:t>
        <a:bodyPr/>
        <a:lstStyle/>
        <a:p>
          <a:endParaRPr lang="en-US"/>
        </a:p>
      </dgm:t>
    </dgm:pt>
    <dgm:pt modelId="{2A271710-BAB4-4D40-B9CA-81C01BA51923}" type="sibTrans" cxnId="{3F2DD405-3831-42B9-A870-6600375A1C31}">
      <dgm:prSet/>
      <dgm:spPr/>
      <dgm:t>
        <a:bodyPr/>
        <a:lstStyle/>
        <a:p>
          <a:endParaRPr lang="en-US"/>
        </a:p>
      </dgm:t>
    </dgm:pt>
    <dgm:pt modelId="{99DFE584-087B-443A-9B7C-A68B1EC0BD94}" type="pres">
      <dgm:prSet presAssocID="{C316575F-5E56-4189-81E0-712FBFECF278}" presName="CompostProcess" presStyleCnt="0">
        <dgm:presLayoutVars>
          <dgm:dir/>
          <dgm:resizeHandles val="exact"/>
        </dgm:presLayoutVars>
      </dgm:prSet>
      <dgm:spPr/>
    </dgm:pt>
    <dgm:pt modelId="{515A537E-1000-4CCE-B9E4-E29F4AF2B208}" type="pres">
      <dgm:prSet presAssocID="{C316575F-5E56-4189-81E0-712FBFECF278}" presName="arrow" presStyleLbl="bgShp" presStyleIdx="0" presStyleCnt="1"/>
      <dgm:spPr/>
    </dgm:pt>
    <dgm:pt modelId="{3DD25CCA-56FB-4C9C-AD7D-840BADFBA635}" type="pres">
      <dgm:prSet presAssocID="{C316575F-5E56-4189-81E0-712FBFECF278}" presName="linearProcess" presStyleCnt="0"/>
      <dgm:spPr/>
    </dgm:pt>
    <dgm:pt modelId="{0B3FC4B9-0687-4B03-BC1B-1F6A4F9C426C}" type="pres">
      <dgm:prSet presAssocID="{FE4E844C-AA9E-483F-A546-F8795ECAE8A7}" presName="textNode" presStyleLbl="node1" presStyleIdx="0" presStyleCnt="7">
        <dgm:presLayoutVars>
          <dgm:bulletEnabled val="1"/>
        </dgm:presLayoutVars>
      </dgm:prSet>
      <dgm:spPr/>
    </dgm:pt>
    <dgm:pt modelId="{2B383659-1CA8-4D83-8CCA-2BAB954BAE50}" type="pres">
      <dgm:prSet presAssocID="{A37827E2-E0E5-4CDC-9398-0BF6CFEFAF93}" presName="sibTrans" presStyleCnt="0"/>
      <dgm:spPr/>
    </dgm:pt>
    <dgm:pt modelId="{8BDD1E4C-05B2-4AA7-8E10-DFF88F710307}" type="pres">
      <dgm:prSet presAssocID="{AC3FBAEB-7E93-4AB3-A08B-0A886DAC8CFD}" presName="textNode" presStyleLbl="node1" presStyleIdx="1" presStyleCnt="7">
        <dgm:presLayoutVars>
          <dgm:bulletEnabled val="1"/>
        </dgm:presLayoutVars>
      </dgm:prSet>
      <dgm:spPr/>
    </dgm:pt>
    <dgm:pt modelId="{CEFF4C01-54AB-42E4-B12B-575646EFA2D0}" type="pres">
      <dgm:prSet presAssocID="{40C44DED-E464-4DFF-950B-4E67C2389278}" presName="sibTrans" presStyleCnt="0"/>
      <dgm:spPr/>
    </dgm:pt>
    <dgm:pt modelId="{0EB6AB82-9981-4326-B1CD-F8DB83976A3E}" type="pres">
      <dgm:prSet presAssocID="{3ADCD15F-C187-4F37-80C4-C601AD52E74D}" presName="textNode" presStyleLbl="node1" presStyleIdx="2" presStyleCnt="7">
        <dgm:presLayoutVars>
          <dgm:bulletEnabled val="1"/>
        </dgm:presLayoutVars>
      </dgm:prSet>
      <dgm:spPr/>
    </dgm:pt>
    <dgm:pt modelId="{DAB678B9-ED02-4B10-86C2-E7D54D00A5C7}" type="pres">
      <dgm:prSet presAssocID="{1883FC13-0A7C-4360-A59F-1FA1D2682F0F}" presName="sibTrans" presStyleCnt="0"/>
      <dgm:spPr/>
    </dgm:pt>
    <dgm:pt modelId="{FA8502A5-3A8E-4D6F-B85E-FB069C4E4DE1}" type="pres">
      <dgm:prSet presAssocID="{6D3D4AA3-0399-41C1-BE4B-6D4503F03C0A}" presName="textNode" presStyleLbl="node1" presStyleIdx="3" presStyleCnt="7">
        <dgm:presLayoutVars>
          <dgm:bulletEnabled val="1"/>
        </dgm:presLayoutVars>
      </dgm:prSet>
      <dgm:spPr/>
    </dgm:pt>
    <dgm:pt modelId="{D36284CD-F668-4F25-8428-3A4F45922B25}" type="pres">
      <dgm:prSet presAssocID="{13F11AE1-7D11-41BD-AC5C-58A9D3313515}" presName="sibTrans" presStyleCnt="0"/>
      <dgm:spPr/>
    </dgm:pt>
    <dgm:pt modelId="{93FA2A30-31B8-4EB3-8C52-C62E7661E04E}" type="pres">
      <dgm:prSet presAssocID="{F6864431-21CA-4855-8F57-98F4CD16E5B7}" presName="textNode" presStyleLbl="node1" presStyleIdx="4" presStyleCnt="7">
        <dgm:presLayoutVars>
          <dgm:bulletEnabled val="1"/>
        </dgm:presLayoutVars>
      </dgm:prSet>
      <dgm:spPr/>
    </dgm:pt>
    <dgm:pt modelId="{E91236B0-5171-448C-8493-C77DC323A104}" type="pres">
      <dgm:prSet presAssocID="{2E834A02-4820-41EB-8DD7-B6617718D03E}" presName="sibTrans" presStyleCnt="0"/>
      <dgm:spPr/>
    </dgm:pt>
    <dgm:pt modelId="{9665BDE7-F217-412F-AF7A-B2981EB10817}" type="pres">
      <dgm:prSet presAssocID="{27B40180-01DD-4AE7-B909-C4930EFEC7E0}" presName="textNode" presStyleLbl="node1" presStyleIdx="5" presStyleCnt="7">
        <dgm:presLayoutVars>
          <dgm:bulletEnabled val="1"/>
        </dgm:presLayoutVars>
      </dgm:prSet>
      <dgm:spPr/>
    </dgm:pt>
    <dgm:pt modelId="{609FDF4E-F5C7-4F03-A6D6-0AB8DD5423FC}" type="pres">
      <dgm:prSet presAssocID="{EF9F2E28-557B-49C9-983C-B6A70F79B872}" presName="sibTrans" presStyleCnt="0"/>
      <dgm:spPr/>
    </dgm:pt>
    <dgm:pt modelId="{4D5B58C0-EEB1-4F66-9BF9-8B93A34C4D39}" type="pres">
      <dgm:prSet presAssocID="{F2267451-CF35-4CE5-A7C3-F7925EA83C07}" presName="textNode" presStyleLbl="node1" presStyleIdx="6" presStyleCnt="7">
        <dgm:presLayoutVars>
          <dgm:bulletEnabled val="1"/>
        </dgm:presLayoutVars>
      </dgm:prSet>
      <dgm:spPr/>
    </dgm:pt>
  </dgm:ptLst>
  <dgm:cxnLst>
    <dgm:cxn modelId="{06E9B101-2B8F-477B-B613-6F681C338AEF}" type="presOf" srcId="{C316575F-5E56-4189-81E0-712FBFECF278}" destId="{99DFE584-087B-443A-9B7C-A68B1EC0BD94}" srcOrd="0" destOrd="0" presId="urn:microsoft.com/office/officeart/2005/8/layout/hProcess9"/>
    <dgm:cxn modelId="{3F2DD405-3831-42B9-A870-6600375A1C31}" srcId="{C316575F-5E56-4189-81E0-712FBFECF278}" destId="{F2267451-CF35-4CE5-A7C3-F7925EA83C07}" srcOrd="6" destOrd="0" parTransId="{68F82C00-0BF3-47B0-A4CC-D3CC27F23520}" sibTransId="{2A271710-BAB4-4D40-B9CA-81C01BA51923}"/>
    <dgm:cxn modelId="{9C2ED92E-0CED-40D0-95EB-B419A8FCC9EC}" type="presOf" srcId="{F2267451-CF35-4CE5-A7C3-F7925EA83C07}" destId="{4D5B58C0-EEB1-4F66-9BF9-8B93A34C4D39}" srcOrd="0" destOrd="0" presId="urn:microsoft.com/office/officeart/2005/8/layout/hProcess9"/>
    <dgm:cxn modelId="{61648534-1DDE-4C87-AE9F-2E8481001367}" srcId="{C316575F-5E56-4189-81E0-712FBFECF278}" destId="{6D3D4AA3-0399-41C1-BE4B-6D4503F03C0A}" srcOrd="3" destOrd="0" parTransId="{459B8B79-EA71-41D8-9A08-34855C45553F}" sibTransId="{13F11AE1-7D11-41BD-AC5C-58A9D3313515}"/>
    <dgm:cxn modelId="{C32B293C-4C3E-4437-8738-EB2CBBDD75AD}" srcId="{C316575F-5E56-4189-81E0-712FBFECF278}" destId="{3ADCD15F-C187-4F37-80C4-C601AD52E74D}" srcOrd="2" destOrd="0" parTransId="{D530A6A7-0744-41A5-876E-F19DB19EBF6F}" sibTransId="{1883FC13-0A7C-4360-A59F-1FA1D2682F0F}"/>
    <dgm:cxn modelId="{CC73DB61-CE87-4E7F-AF61-C2D183EA43A3}" type="presOf" srcId="{3ADCD15F-C187-4F37-80C4-C601AD52E74D}" destId="{0EB6AB82-9981-4326-B1CD-F8DB83976A3E}" srcOrd="0" destOrd="0" presId="urn:microsoft.com/office/officeart/2005/8/layout/hProcess9"/>
    <dgm:cxn modelId="{C13AB877-38E6-4A9B-A7C5-EBD55048A919}" srcId="{C316575F-5E56-4189-81E0-712FBFECF278}" destId="{FE4E844C-AA9E-483F-A546-F8795ECAE8A7}" srcOrd="0" destOrd="0" parTransId="{A11F8793-BDCF-43D3-B3DA-4870B6D0A356}" sibTransId="{A37827E2-E0E5-4CDC-9398-0BF6CFEFAF93}"/>
    <dgm:cxn modelId="{88432578-97A5-40A5-A6A5-FE456BE134BE}" srcId="{C316575F-5E56-4189-81E0-712FBFECF278}" destId="{F6864431-21CA-4855-8F57-98F4CD16E5B7}" srcOrd="4" destOrd="0" parTransId="{83922F28-385E-4CF8-8C5E-F4A22AD9928D}" sibTransId="{2E834A02-4820-41EB-8DD7-B6617718D03E}"/>
    <dgm:cxn modelId="{E1EB36AE-7C7F-499B-A074-A2690F8CEDD9}" type="presOf" srcId="{FE4E844C-AA9E-483F-A546-F8795ECAE8A7}" destId="{0B3FC4B9-0687-4B03-BC1B-1F6A4F9C426C}" srcOrd="0" destOrd="0" presId="urn:microsoft.com/office/officeart/2005/8/layout/hProcess9"/>
    <dgm:cxn modelId="{C77766C2-2316-4DDE-9BF5-5486A275DF3E}" type="presOf" srcId="{27B40180-01DD-4AE7-B909-C4930EFEC7E0}" destId="{9665BDE7-F217-412F-AF7A-B2981EB10817}" srcOrd="0" destOrd="0" presId="urn:microsoft.com/office/officeart/2005/8/layout/hProcess9"/>
    <dgm:cxn modelId="{86FD7EC7-319B-46D3-9147-DA0CDCF8FDE3}" type="presOf" srcId="{6D3D4AA3-0399-41C1-BE4B-6D4503F03C0A}" destId="{FA8502A5-3A8E-4D6F-B85E-FB069C4E4DE1}" srcOrd="0" destOrd="0" presId="urn:microsoft.com/office/officeart/2005/8/layout/hProcess9"/>
    <dgm:cxn modelId="{F162DCCB-166B-4A01-8269-C19CE1A3BB06}" srcId="{C316575F-5E56-4189-81E0-712FBFECF278}" destId="{AC3FBAEB-7E93-4AB3-A08B-0A886DAC8CFD}" srcOrd="1" destOrd="0" parTransId="{2C6001BF-68C5-468D-9724-2100335F92DC}" sibTransId="{40C44DED-E464-4DFF-950B-4E67C2389278}"/>
    <dgm:cxn modelId="{F55AE3DE-B15C-42DA-925F-E307FC4778D0}" srcId="{C316575F-5E56-4189-81E0-712FBFECF278}" destId="{27B40180-01DD-4AE7-B909-C4930EFEC7E0}" srcOrd="5" destOrd="0" parTransId="{F7674D0C-5C1F-463B-AC3F-C939DA0934A4}" sibTransId="{EF9F2E28-557B-49C9-983C-B6A70F79B872}"/>
    <dgm:cxn modelId="{2814ACE2-01E7-4A05-B759-582FCDBD6F98}" type="presOf" srcId="{AC3FBAEB-7E93-4AB3-A08B-0A886DAC8CFD}" destId="{8BDD1E4C-05B2-4AA7-8E10-DFF88F710307}" srcOrd="0" destOrd="0" presId="urn:microsoft.com/office/officeart/2005/8/layout/hProcess9"/>
    <dgm:cxn modelId="{1AF05AF2-5FC6-48D6-9FD4-EF8E41477126}" type="presOf" srcId="{F6864431-21CA-4855-8F57-98F4CD16E5B7}" destId="{93FA2A30-31B8-4EB3-8C52-C62E7661E04E}" srcOrd="0" destOrd="0" presId="urn:microsoft.com/office/officeart/2005/8/layout/hProcess9"/>
    <dgm:cxn modelId="{2FD123B2-7238-4471-81FB-E93F65B4A7CB}" type="presParOf" srcId="{99DFE584-087B-443A-9B7C-A68B1EC0BD94}" destId="{515A537E-1000-4CCE-B9E4-E29F4AF2B208}" srcOrd="0" destOrd="0" presId="urn:microsoft.com/office/officeart/2005/8/layout/hProcess9"/>
    <dgm:cxn modelId="{5F779932-A512-41CF-92C9-2AF12C34C8A8}" type="presParOf" srcId="{99DFE584-087B-443A-9B7C-A68B1EC0BD94}" destId="{3DD25CCA-56FB-4C9C-AD7D-840BADFBA635}" srcOrd="1" destOrd="0" presId="urn:microsoft.com/office/officeart/2005/8/layout/hProcess9"/>
    <dgm:cxn modelId="{1C6DEC94-53FC-42BE-AC58-F479257EFA44}" type="presParOf" srcId="{3DD25CCA-56FB-4C9C-AD7D-840BADFBA635}" destId="{0B3FC4B9-0687-4B03-BC1B-1F6A4F9C426C}" srcOrd="0" destOrd="0" presId="urn:microsoft.com/office/officeart/2005/8/layout/hProcess9"/>
    <dgm:cxn modelId="{8396F5A9-5308-4972-AD30-83007F3F264B}" type="presParOf" srcId="{3DD25CCA-56FB-4C9C-AD7D-840BADFBA635}" destId="{2B383659-1CA8-4D83-8CCA-2BAB954BAE50}" srcOrd="1" destOrd="0" presId="urn:microsoft.com/office/officeart/2005/8/layout/hProcess9"/>
    <dgm:cxn modelId="{534FFF26-4296-4C8A-A8EE-2630821F20D4}" type="presParOf" srcId="{3DD25CCA-56FB-4C9C-AD7D-840BADFBA635}" destId="{8BDD1E4C-05B2-4AA7-8E10-DFF88F710307}" srcOrd="2" destOrd="0" presId="urn:microsoft.com/office/officeart/2005/8/layout/hProcess9"/>
    <dgm:cxn modelId="{A124DCBD-6712-41B0-808E-28527990BE95}" type="presParOf" srcId="{3DD25CCA-56FB-4C9C-AD7D-840BADFBA635}" destId="{CEFF4C01-54AB-42E4-B12B-575646EFA2D0}" srcOrd="3" destOrd="0" presId="urn:microsoft.com/office/officeart/2005/8/layout/hProcess9"/>
    <dgm:cxn modelId="{C2CB687C-B547-4D21-8F0E-84C265D55ED2}" type="presParOf" srcId="{3DD25CCA-56FB-4C9C-AD7D-840BADFBA635}" destId="{0EB6AB82-9981-4326-B1CD-F8DB83976A3E}" srcOrd="4" destOrd="0" presId="urn:microsoft.com/office/officeart/2005/8/layout/hProcess9"/>
    <dgm:cxn modelId="{43DE1530-D3C3-40C1-B17F-C70199E319EC}" type="presParOf" srcId="{3DD25CCA-56FB-4C9C-AD7D-840BADFBA635}" destId="{DAB678B9-ED02-4B10-86C2-E7D54D00A5C7}" srcOrd="5" destOrd="0" presId="urn:microsoft.com/office/officeart/2005/8/layout/hProcess9"/>
    <dgm:cxn modelId="{AE8EF6A8-FCFD-4DE5-8C64-1E3F28B935C1}" type="presParOf" srcId="{3DD25CCA-56FB-4C9C-AD7D-840BADFBA635}" destId="{FA8502A5-3A8E-4D6F-B85E-FB069C4E4DE1}" srcOrd="6" destOrd="0" presId="urn:microsoft.com/office/officeart/2005/8/layout/hProcess9"/>
    <dgm:cxn modelId="{AE69A614-D08B-449E-9E40-72174A78E8FC}" type="presParOf" srcId="{3DD25CCA-56FB-4C9C-AD7D-840BADFBA635}" destId="{D36284CD-F668-4F25-8428-3A4F45922B25}" srcOrd="7" destOrd="0" presId="urn:microsoft.com/office/officeart/2005/8/layout/hProcess9"/>
    <dgm:cxn modelId="{FECB7B56-D8EB-42C6-9F5E-98C94B172FAB}" type="presParOf" srcId="{3DD25CCA-56FB-4C9C-AD7D-840BADFBA635}" destId="{93FA2A30-31B8-4EB3-8C52-C62E7661E04E}" srcOrd="8" destOrd="0" presId="urn:microsoft.com/office/officeart/2005/8/layout/hProcess9"/>
    <dgm:cxn modelId="{27B7CC99-8368-4AA2-BE27-599FAB5120DA}" type="presParOf" srcId="{3DD25CCA-56FB-4C9C-AD7D-840BADFBA635}" destId="{E91236B0-5171-448C-8493-C77DC323A104}" srcOrd="9" destOrd="0" presId="urn:microsoft.com/office/officeart/2005/8/layout/hProcess9"/>
    <dgm:cxn modelId="{21C9B939-4D14-43B0-9DF6-FD57B7724542}" type="presParOf" srcId="{3DD25CCA-56FB-4C9C-AD7D-840BADFBA635}" destId="{9665BDE7-F217-412F-AF7A-B2981EB10817}" srcOrd="10" destOrd="0" presId="urn:microsoft.com/office/officeart/2005/8/layout/hProcess9"/>
    <dgm:cxn modelId="{74D4D97A-D9F7-4A39-80E2-72F257D2C726}" type="presParOf" srcId="{3DD25CCA-56FB-4C9C-AD7D-840BADFBA635}" destId="{609FDF4E-F5C7-4F03-A6D6-0AB8DD5423FC}" srcOrd="11" destOrd="0" presId="urn:microsoft.com/office/officeart/2005/8/layout/hProcess9"/>
    <dgm:cxn modelId="{B61D3C3A-5891-47A2-BC5D-B1E16666B869}" type="presParOf" srcId="{3DD25CCA-56FB-4C9C-AD7D-840BADFBA635}" destId="{4D5B58C0-EEB1-4F66-9BF9-8B93A34C4D39}" srcOrd="12"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7DB1BC3-B46D-435D-9424-32C9E69E3E14}" type="doc">
      <dgm:prSet loTypeId="urn:microsoft.com/office/officeart/2005/8/layout/cycle8" loCatId="cycle" qsTypeId="urn:microsoft.com/office/officeart/2005/8/quickstyle/simple1" qsCatId="simple" csTypeId="urn:microsoft.com/office/officeart/2005/8/colors/accent1_2" csCatId="accent1" phldr="1"/>
      <dgm:spPr/>
      <dgm:t>
        <a:bodyPr/>
        <a:lstStyle/>
        <a:p>
          <a:endParaRPr lang="en-US"/>
        </a:p>
      </dgm:t>
    </dgm:pt>
    <dgm:pt modelId="{63B97B99-A073-4B58-A649-480D058E4D2C}">
      <dgm:prSet/>
      <dgm:spPr/>
      <dgm:t>
        <a:bodyPr/>
        <a:lstStyle/>
        <a:p>
          <a:r>
            <a:rPr lang="en-US"/>
            <a:t>Financial Statement Form</a:t>
          </a:r>
        </a:p>
      </dgm:t>
    </dgm:pt>
    <dgm:pt modelId="{520B20C3-A28F-4319-8D86-FD95C42277E2}" type="parTrans" cxnId="{8B3082EE-6AFD-4E28-8508-82D1A29808EC}">
      <dgm:prSet/>
      <dgm:spPr/>
      <dgm:t>
        <a:bodyPr/>
        <a:lstStyle/>
        <a:p>
          <a:endParaRPr lang="en-US"/>
        </a:p>
      </dgm:t>
    </dgm:pt>
    <dgm:pt modelId="{9728BEF1-F2A3-4CDD-A2ED-6AAD9CCC1359}" type="sibTrans" cxnId="{8B3082EE-6AFD-4E28-8508-82D1A29808EC}">
      <dgm:prSet/>
      <dgm:spPr/>
      <dgm:t>
        <a:bodyPr/>
        <a:lstStyle/>
        <a:p>
          <a:endParaRPr lang="en-US"/>
        </a:p>
      </dgm:t>
    </dgm:pt>
    <dgm:pt modelId="{E0509A06-3139-4314-A23C-6A67DD96123B}">
      <dgm:prSet/>
      <dgm:spPr/>
      <dgm:t>
        <a:bodyPr/>
        <a:lstStyle/>
        <a:p>
          <a:r>
            <a:rPr lang="en-US" dirty="0"/>
            <a:t>Financial Support Document ($36,500) </a:t>
          </a:r>
        </a:p>
      </dgm:t>
    </dgm:pt>
    <dgm:pt modelId="{5C289215-5AC2-4AF1-9F21-4610A58F23D3}" type="parTrans" cxnId="{56397A23-4331-436E-AED9-A289885A50F9}">
      <dgm:prSet/>
      <dgm:spPr/>
      <dgm:t>
        <a:bodyPr/>
        <a:lstStyle/>
        <a:p>
          <a:endParaRPr lang="en-US"/>
        </a:p>
      </dgm:t>
    </dgm:pt>
    <dgm:pt modelId="{34E983F0-7833-41CE-ACC6-4F6EA9C3FA99}" type="sibTrans" cxnId="{56397A23-4331-436E-AED9-A289885A50F9}">
      <dgm:prSet/>
      <dgm:spPr/>
      <dgm:t>
        <a:bodyPr/>
        <a:lstStyle/>
        <a:p>
          <a:endParaRPr lang="en-US"/>
        </a:p>
      </dgm:t>
    </dgm:pt>
    <dgm:pt modelId="{F2FA2B25-A51F-4967-B5B5-A3634FF05C70}">
      <dgm:prSet/>
      <dgm:spPr/>
      <dgm:t>
        <a:bodyPr/>
        <a:lstStyle/>
        <a:p>
          <a:r>
            <a:rPr lang="en-US"/>
            <a:t>Passport </a:t>
          </a:r>
        </a:p>
      </dgm:t>
    </dgm:pt>
    <dgm:pt modelId="{C8C81E5E-D66B-4E1B-9983-536C031848C5}" type="parTrans" cxnId="{05BC22F9-7A1A-43E7-BA90-5A055E76D324}">
      <dgm:prSet/>
      <dgm:spPr/>
      <dgm:t>
        <a:bodyPr/>
        <a:lstStyle/>
        <a:p>
          <a:endParaRPr lang="en-US"/>
        </a:p>
      </dgm:t>
    </dgm:pt>
    <dgm:pt modelId="{3F6973C4-79BC-404E-8AE7-31B8E522745B}" type="sibTrans" cxnId="{05BC22F9-7A1A-43E7-BA90-5A055E76D324}">
      <dgm:prSet/>
      <dgm:spPr/>
      <dgm:t>
        <a:bodyPr/>
        <a:lstStyle/>
        <a:p>
          <a:endParaRPr lang="en-US"/>
        </a:p>
      </dgm:t>
    </dgm:pt>
    <dgm:pt modelId="{1AFF42B1-537A-4C3A-B158-9A6F17ED8E36}" type="pres">
      <dgm:prSet presAssocID="{A7DB1BC3-B46D-435D-9424-32C9E69E3E14}" presName="compositeShape" presStyleCnt="0">
        <dgm:presLayoutVars>
          <dgm:chMax val="7"/>
          <dgm:dir/>
          <dgm:resizeHandles val="exact"/>
        </dgm:presLayoutVars>
      </dgm:prSet>
      <dgm:spPr/>
    </dgm:pt>
    <dgm:pt modelId="{4C99BBD7-EB39-49DE-A3B6-D597EDAD4240}" type="pres">
      <dgm:prSet presAssocID="{A7DB1BC3-B46D-435D-9424-32C9E69E3E14}" presName="wedge1" presStyleLbl="node1" presStyleIdx="0" presStyleCnt="3"/>
      <dgm:spPr/>
    </dgm:pt>
    <dgm:pt modelId="{64B5FCB4-7E12-4BF5-8E7F-E44F22D857BE}" type="pres">
      <dgm:prSet presAssocID="{A7DB1BC3-B46D-435D-9424-32C9E69E3E14}" presName="dummy1a" presStyleCnt="0"/>
      <dgm:spPr/>
    </dgm:pt>
    <dgm:pt modelId="{309999F6-8A58-43AC-845F-70DAFA67F08D}" type="pres">
      <dgm:prSet presAssocID="{A7DB1BC3-B46D-435D-9424-32C9E69E3E14}" presName="dummy1b" presStyleCnt="0"/>
      <dgm:spPr/>
    </dgm:pt>
    <dgm:pt modelId="{3520D416-0D18-4A1F-A13F-04ABD3D534B7}" type="pres">
      <dgm:prSet presAssocID="{A7DB1BC3-B46D-435D-9424-32C9E69E3E14}" presName="wedge1Tx" presStyleLbl="node1" presStyleIdx="0" presStyleCnt="3">
        <dgm:presLayoutVars>
          <dgm:chMax val="0"/>
          <dgm:chPref val="0"/>
          <dgm:bulletEnabled val="1"/>
        </dgm:presLayoutVars>
      </dgm:prSet>
      <dgm:spPr/>
    </dgm:pt>
    <dgm:pt modelId="{8515D4D9-74EB-4185-94A4-E90E23CBCA8B}" type="pres">
      <dgm:prSet presAssocID="{A7DB1BC3-B46D-435D-9424-32C9E69E3E14}" presName="wedge2" presStyleLbl="node1" presStyleIdx="1" presStyleCnt="3"/>
      <dgm:spPr/>
    </dgm:pt>
    <dgm:pt modelId="{9B6C28AD-F852-4559-AB84-E6CDA7EAD603}" type="pres">
      <dgm:prSet presAssocID="{A7DB1BC3-B46D-435D-9424-32C9E69E3E14}" presName="dummy2a" presStyleCnt="0"/>
      <dgm:spPr/>
    </dgm:pt>
    <dgm:pt modelId="{0F01F80A-3D21-4B83-9867-9AD15BEF67B0}" type="pres">
      <dgm:prSet presAssocID="{A7DB1BC3-B46D-435D-9424-32C9E69E3E14}" presName="dummy2b" presStyleCnt="0"/>
      <dgm:spPr/>
    </dgm:pt>
    <dgm:pt modelId="{B44D1769-17D6-4170-B423-BB5F88F745C5}" type="pres">
      <dgm:prSet presAssocID="{A7DB1BC3-B46D-435D-9424-32C9E69E3E14}" presName="wedge2Tx" presStyleLbl="node1" presStyleIdx="1" presStyleCnt="3">
        <dgm:presLayoutVars>
          <dgm:chMax val="0"/>
          <dgm:chPref val="0"/>
          <dgm:bulletEnabled val="1"/>
        </dgm:presLayoutVars>
      </dgm:prSet>
      <dgm:spPr/>
    </dgm:pt>
    <dgm:pt modelId="{80698222-3FB2-4830-A93C-AA288A2116C1}" type="pres">
      <dgm:prSet presAssocID="{A7DB1BC3-B46D-435D-9424-32C9E69E3E14}" presName="wedge3" presStyleLbl="node1" presStyleIdx="2" presStyleCnt="3"/>
      <dgm:spPr/>
    </dgm:pt>
    <dgm:pt modelId="{98F19298-D2A3-45A1-B1A2-5C15EAEF6374}" type="pres">
      <dgm:prSet presAssocID="{A7DB1BC3-B46D-435D-9424-32C9E69E3E14}" presName="dummy3a" presStyleCnt="0"/>
      <dgm:spPr/>
    </dgm:pt>
    <dgm:pt modelId="{FCABCB9E-2DD6-4BF8-8ED5-36AA9900A220}" type="pres">
      <dgm:prSet presAssocID="{A7DB1BC3-B46D-435D-9424-32C9E69E3E14}" presName="dummy3b" presStyleCnt="0"/>
      <dgm:spPr/>
    </dgm:pt>
    <dgm:pt modelId="{6A6F933C-448A-450A-9878-C2E04A31FEEE}" type="pres">
      <dgm:prSet presAssocID="{A7DB1BC3-B46D-435D-9424-32C9E69E3E14}" presName="wedge3Tx" presStyleLbl="node1" presStyleIdx="2" presStyleCnt="3">
        <dgm:presLayoutVars>
          <dgm:chMax val="0"/>
          <dgm:chPref val="0"/>
          <dgm:bulletEnabled val="1"/>
        </dgm:presLayoutVars>
      </dgm:prSet>
      <dgm:spPr/>
    </dgm:pt>
    <dgm:pt modelId="{72BF1C09-7232-48CC-9261-23F2AEEBFCD6}" type="pres">
      <dgm:prSet presAssocID="{9728BEF1-F2A3-4CDD-A2ED-6AAD9CCC1359}" presName="arrowWedge1" presStyleLbl="fgSibTrans2D1" presStyleIdx="0" presStyleCnt="3"/>
      <dgm:spPr/>
    </dgm:pt>
    <dgm:pt modelId="{969BA1F1-7F9A-4581-8D2B-4A770078DC10}" type="pres">
      <dgm:prSet presAssocID="{34E983F0-7833-41CE-ACC6-4F6EA9C3FA99}" presName="arrowWedge2" presStyleLbl="fgSibTrans2D1" presStyleIdx="1" presStyleCnt="3"/>
      <dgm:spPr/>
    </dgm:pt>
    <dgm:pt modelId="{23B61E39-FBB6-400C-B404-DD53BC20341D}" type="pres">
      <dgm:prSet presAssocID="{3F6973C4-79BC-404E-8AE7-31B8E522745B}" presName="arrowWedge3" presStyleLbl="fgSibTrans2D1" presStyleIdx="2" presStyleCnt="3"/>
      <dgm:spPr/>
    </dgm:pt>
  </dgm:ptLst>
  <dgm:cxnLst>
    <dgm:cxn modelId="{5D9C0413-2F1C-47BD-8F17-97F933C03445}" type="presOf" srcId="{F2FA2B25-A51F-4967-B5B5-A3634FF05C70}" destId="{80698222-3FB2-4830-A93C-AA288A2116C1}" srcOrd="0" destOrd="0" presId="urn:microsoft.com/office/officeart/2005/8/layout/cycle8"/>
    <dgm:cxn modelId="{09EAD017-A504-418C-83B1-6371CBB4FD01}" type="presOf" srcId="{63B97B99-A073-4B58-A649-480D058E4D2C}" destId="{4C99BBD7-EB39-49DE-A3B6-D597EDAD4240}" srcOrd="0" destOrd="0" presId="urn:microsoft.com/office/officeart/2005/8/layout/cycle8"/>
    <dgm:cxn modelId="{56397A23-4331-436E-AED9-A289885A50F9}" srcId="{A7DB1BC3-B46D-435D-9424-32C9E69E3E14}" destId="{E0509A06-3139-4314-A23C-6A67DD96123B}" srcOrd="1" destOrd="0" parTransId="{5C289215-5AC2-4AF1-9F21-4610A58F23D3}" sibTransId="{34E983F0-7833-41CE-ACC6-4F6EA9C3FA99}"/>
    <dgm:cxn modelId="{1E29FF5E-3509-4D28-859E-6FD537EE5732}" type="presOf" srcId="{E0509A06-3139-4314-A23C-6A67DD96123B}" destId="{B44D1769-17D6-4170-B423-BB5F88F745C5}" srcOrd="1" destOrd="0" presId="urn:microsoft.com/office/officeart/2005/8/layout/cycle8"/>
    <dgm:cxn modelId="{1FC71E60-1808-4872-A51B-BDAC9B745371}" type="presOf" srcId="{F2FA2B25-A51F-4967-B5B5-A3634FF05C70}" destId="{6A6F933C-448A-450A-9878-C2E04A31FEEE}" srcOrd="1" destOrd="0" presId="urn:microsoft.com/office/officeart/2005/8/layout/cycle8"/>
    <dgm:cxn modelId="{EDBBA6D1-D0B7-4FC5-A9D2-32664CF68A47}" type="presOf" srcId="{E0509A06-3139-4314-A23C-6A67DD96123B}" destId="{8515D4D9-74EB-4185-94A4-E90E23CBCA8B}" srcOrd="0" destOrd="0" presId="urn:microsoft.com/office/officeart/2005/8/layout/cycle8"/>
    <dgm:cxn modelId="{AA7B6DD2-6925-41F3-BFE5-DFF5FC1BE136}" type="presOf" srcId="{A7DB1BC3-B46D-435D-9424-32C9E69E3E14}" destId="{1AFF42B1-537A-4C3A-B158-9A6F17ED8E36}" srcOrd="0" destOrd="0" presId="urn:microsoft.com/office/officeart/2005/8/layout/cycle8"/>
    <dgm:cxn modelId="{8B3082EE-6AFD-4E28-8508-82D1A29808EC}" srcId="{A7DB1BC3-B46D-435D-9424-32C9E69E3E14}" destId="{63B97B99-A073-4B58-A649-480D058E4D2C}" srcOrd="0" destOrd="0" parTransId="{520B20C3-A28F-4319-8D86-FD95C42277E2}" sibTransId="{9728BEF1-F2A3-4CDD-A2ED-6AAD9CCC1359}"/>
    <dgm:cxn modelId="{05BC22F9-7A1A-43E7-BA90-5A055E76D324}" srcId="{A7DB1BC3-B46D-435D-9424-32C9E69E3E14}" destId="{F2FA2B25-A51F-4967-B5B5-A3634FF05C70}" srcOrd="2" destOrd="0" parTransId="{C8C81E5E-D66B-4E1B-9983-536C031848C5}" sibTransId="{3F6973C4-79BC-404E-8AE7-31B8E522745B}"/>
    <dgm:cxn modelId="{9947E2FB-9DF5-4215-9F5F-4DF01984EAC6}" type="presOf" srcId="{63B97B99-A073-4B58-A649-480D058E4D2C}" destId="{3520D416-0D18-4A1F-A13F-04ABD3D534B7}" srcOrd="1" destOrd="0" presId="urn:microsoft.com/office/officeart/2005/8/layout/cycle8"/>
    <dgm:cxn modelId="{D1E79B3B-E292-403C-A9EA-20C940BB4CA1}" type="presParOf" srcId="{1AFF42B1-537A-4C3A-B158-9A6F17ED8E36}" destId="{4C99BBD7-EB39-49DE-A3B6-D597EDAD4240}" srcOrd="0" destOrd="0" presId="urn:microsoft.com/office/officeart/2005/8/layout/cycle8"/>
    <dgm:cxn modelId="{725933D3-653F-4F11-A804-9317EA406ADF}" type="presParOf" srcId="{1AFF42B1-537A-4C3A-B158-9A6F17ED8E36}" destId="{64B5FCB4-7E12-4BF5-8E7F-E44F22D857BE}" srcOrd="1" destOrd="0" presId="urn:microsoft.com/office/officeart/2005/8/layout/cycle8"/>
    <dgm:cxn modelId="{05C6E1BE-1100-4940-961D-4FCB20F304FD}" type="presParOf" srcId="{1AFF42B1-537A-4C3A-B158-9A6F17ED8E36}" destId="{309999F6-8A58-43AC-845F-70DAFA67F08D}" srcOrd="2" destOrd="0" presId="urn:microsoft.com/office/officeart/2005/8/layout/cycle8"/>
    <dgm:cxn modelId="{2073FB81-57C3-4A5D-A357-3A805AA1B213}" type="presParOf" srcId="{1AFF42B1-537A-4C3A-B158-9A6F17ED8E36}" destId="{3520D416-0D18-4A1F-A13F-04ABD3D534B7}" srcOrd="3" destOrd="0" presId="urn:microsoft.com/office/officeart/2005/8/layout/cycle8"/>
    <dgm:cxn modelId="{89D5D661-AD83-4D56-9CE1-B6FE23CE6FEC}" type="presParOf" srcId="{1AFF42B1-537A-4C3A-B158-9A6F17ED8E36}" destId="{8515D4D9-74EB-4185-94A4-E90E23CBCA8B}" srcOrd="4" destOrd="0" presId="urn:microsoft.com/office/officeart/2005/8/layout/cycle8"/>
    <dgm:cxn modelId="{9741D241-7C08-4381-8E10-3E7CAC76EF58}" type="presParOf" srcId="{1AFF42B1-537A-4C3A-B158-9A6F17ED8E36}" destId="{9B6C28AD-F852-4559-AB84-E6CDA7EAD603}" srcOrd="5" destOrd="0" presId="urn:microsoft.com/office/officeart/2005/8/layout/cycle8"/>
    <dgm:cxn modelId="{E5795864-72FE-4542-B181-AEA687F509D7}" type="presParOf" srcId="{1AFF42B1-537A-4C3A-B158-9A6F17ED8E36}" destId="{0F01F80A-3D21-4B83-9867-9AD15BEF67B0}" srcOrd="6" destOrd="0" presId="urn:microsoft.com/office/officeart/2005/8/layout/cycle8"/>
    <dgm:cxn modelId="{C3BA7D65-A0CB-4CDE-8951-7306EC3855FE}" type="presParOf" srcId="{1AFF42B1-537A-4C3A-B158-9A6F17ED8E36}" destId="{B44D1769-17D6-4170-B423-BB5F88F745C5}" srcOrd="7" destOrd="0" presId="urn:microsoft.com/office/officeart/2005/8/layout/cycle8"/>
    <dgm:cxn modelId="{6CF53C62-6913-487A-BFBF-991DDBC3F83F}" type="presParOf" srcId="{1AFF42B1-537A-4C3A-B158-9A6F17ED8E36}" destId="{80698222-3FB2-4830-A93C-AA288A2116C1}" srcOrd="8" destOrd="0" presId="urn:microsoft.com/office/officeart/2005/8/layout/cycle8"/>
    <dgm:cxn modelId="{E905EDDA-7955-4CF5-A395-30D98F0748B2}" type="presParOf" srcId="{1AFF42B1-537A-4C3A-B158-9A6F17ED8E36}" destId="{98F19298-D2A3-45A1-B1A2-5C15EAEF6374}" srcOrd="9" destOrd="0" presId="urn:microsoft.com/office/officeart/2005/8/layout/cycle8"/>
    <dgm:cxn modelId="{70097C0A-5FC4-4B32-84DE-F2B78368DAFD}" type="presParOf" srcId="{1AFF42B1-537A-4C3A-B158-9A6F17ED8E36}" destId="{FCABCB9E-2DD6-4BF8-8ED5-36AA9900A220}" srcOrd="10" destOrd="0" presId="urn:microsoft.com/office/officeart/2005/8/layout/cycle8"/>
    <dgm:cxn modelId="{C12E8C63-B086-4C02-8DCA-0550D8DC5830}" type="presParOf" srcId="{1AFF42B1-537A-4C3A-B158-9A6F17ED8E36}" destId="{6A6F933C-448A-450A-9878-C2E04A31FEEE}" srcOrd="11" destOrd="0" presId="urn:microsoft.com/office/officeart/2005/8/layout/cycle8"/>
    <dgm:cxn modelId="{D6FF9003-616E-4ED5-9720-970417B76F08}" type="presParOf" srcId="{1AFF42B1-537A-4C3A-B158-9A6F17ED8E36}" destId="{72BF1C09-7232-48CC-9261-23F2AEEBFCD6}" srcOrd="12" destOrd="0" presId="urn:microsoft.com/office/officeart/2005/8/layout/cycle8"/>
    <dgm:cxn modelId="{6F4ECAA3-396B-4600-88D9-526D71B15D8F}" type="presParOf" srcId="{1AFF42B1-537A-4C3A-B158-9A6F17ED8E36}" destId="{969BA1F1-7F9A-4581-8D2B-4A770078DC10}" srcOrd="13" destOrd="0" presId="urn:microsoft.com/office/officeart/2005/8/layout/cycle8"/>
    <dgm:cxn modelId="{688F4C8B-3CF2-4F61-AF04-DFB77415C50C}" type="presParOf" srcId="{1AFF42B1-537A-4C3A-B158-9A6F17ED8E36}" destId="{23B61E39-FBB6-400C-B404-DD53BC20341D}"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48880B9-C2B6-41B1-A5F6-2D662F750D9A}"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3BFCA80D-2CF0-4FF5-89CC-21080173FCD4}">
      <dgm:prSet/>
      <dgm:spPr/>
      <dgm:t>
        <a:bodyPr/>
        <a:lstStyle/>
        <a:p>
          <a:r>
            <a:rPr lang="en-US"/>
            <a:t>Update account from your application portal</a:t>
          </a:r>
        </a:p>
      </dgm:t>
    </dgm:pt>
    <dgm:pt modelId="{43007483-5790-48D3-B044-BC4F9DD88480}" type="parTrans" cxnId="{E65E001E-910D-44ED-A53A-FA12D7A68FB1}">
      <dgm:prSet/>
      <dgm:spPr/>
      <dgm:t>
        <a:bodyPr/>
        <a:lstStyle/>
        <a:p>
          <a:endParaRPr lang="en-US"/>
        </a:p>
      </dgm:t>
    </dgm:pt>
    <dgm:pt modelId="{E732DC9E-1BE6-48ED-926A-BF7172D47535}" type="sibTrans" cxnId="{E65E001E-910D-44ED-A53A-FA12D7A68FB1}">
      <dgm:prSet/>
      <dgm:spPr/>
      <dgm:t>
        <a:bodyPr/>
        <a:lstStyle/>
        <a:p>
          <a:endParaRPr lang="en-US"/>
        </a:p>
      </dgm:t>
    </dgm:pt>
    <dgm:pt modelId="{1682EBBD-D4F1-4D35-93D5-5795D8CE8693}">
      <dgm:prSet/>
      <dgm:spPr/>
      <dgm:t>
        <a:bodyPr/>
        <a:lstStyle/>
        <a:p>
          <a:r>
            <a:rPr lang="en-US"/>
            <a:t>SSO for several platforms: MT Mail, Pipeline, </a:t>
          </a:r>
        </a:p>
      </dgm:t>
    </dgm:pt>
    <dgm:pt modelId="{AF3E4F3F-1CE8-4D7B-A215-EC6E1C2ADFE0}" type="parTrans" cxnId="{8F851E3C-1219-4ECD-B7F8-7508C31B90DF}">
      <dgm:prSet/>
      <dgm:spPr/>
      <dgm:t>
        <a:bodyPr/>
        <a:lstStyle/>
        <a:p>
          <a:endParaRPr lang="en-US"/>
        </a:p>
      </dgm:t>
    </dgm:pt>
    <dgm:pt modelId="{C2E814DC-FCFF-4855-B9DC-72384FB8AE56}" type="sibTrans" cxnId="{8F851E3C-1219-4ECD-B7F8-7508C31B90DF}">
      <dgm:prSet/>
      <dgm:spPr/>
      <dgm:t>
        <a:bodyPr/>
        <a:lstStyle/>
        <a:p>
          <a:endParaRPr lang="en-US"/>
        </a:p>
      </dgm:t>
    </dgm:pt>
    <dgm:pt modelId="{411B15A7-D4E0-46E1-BE74-C4B27EBBE7AB}">
      <dgm:prSet/>
      <dgm:spPr/>
      <dgm:t>
        <a:bodyPr/>
        <a:lstStyle/>
        <a:p>
          <a:r>
            <a:rPr lang="en-US"/>
            <a:t>Health Services, Housing, etc. </a:t>
          </a:r>
        </a:p>
      </dgm:t>
    </dgm:pt>
    <dgm:pt modelId="{554B2045-3757-4A20-BA6D-B5B28230D5DE}" type="parTrans" cxnId="{5C9AB96F-1858-40AA-B72F-993448F1DDA0}">
      <dgm:prSet/>
      <dgm:spPr/>
      <dgm:t>
        <a:bodyPr/>
        <a:lstStyle/>
        <a:p>
          <a:endParaRPr lang="en-US"/>
        </a:p>
      </dgm:t>
    </dgm:pt>
    <dgm:pt modelId="{AD3EE4C1-92B9-47D1-9FDB-61EE9F167CBB}" type="sibTrans" cxnId="{5C9AB96F-1858-40AA-B72F-993448F1DDA0}">
      <dgm:prSet/>
      <dgm:spPr/>
      <dgm:t>
        <a:bodyPr/>
        <a:lstStyle/>
        <a:p>
          <a:endParaRPr lang="en-US"/>
        </a:p>
      </dgm:t>
    </dgm:pt>
    <dgm:pt modelId="{F9FB045F-5011-4708-9712-4A25E726B30E}">
      <dgm:prSet/>
      <dgm:spPr/>
      <dgm:t>
        <a:bodyPr/>
        <a:lstStyle/>
        <a:p>
          <a:r>
            <a:rPr lang="en-US" dirty="0"/>
            <a:t>Will only receive official correspondence through MT Mail  </a:t>
          </a:r>
        </a:p>
      </dgm:t>
    </dgm:pt>
    <dgm:pt modelId="{39F58A8A-0257-48AF-82B2-0B611E888099}" type="parTrans" cxnId="{BE09034E-CDBE-4AF4-ACD3-9482987CC58E}">
      <dgm:prSet/>
      <dgm:spPr/>
      <dgm:t>
        <a:bodyPr/>
        <a:lstStyle/>
        <a:p>
          <a:endParaRPr lang="en-US"/>
        </a:p>
      </dgm:t>
    </dgm:pt>
    <dgm:pt modelId="{A4F3F514-1183-418C-B8D5-565263489660}" type="sibTrans" cxnId="{BE09034E-CDBE-4AF4-ACD3-9482987CC58E}">
      <dgm:prSet/>
      <dgm:spPr/>
      <dgm:t>
        <a:bodyPr/>
        <a:lstStyle/>
        <a:p>
          <a:endParaRPr lang="en-US"/>
        </a:p>
      </dgm:t>
    </dgm:pt>
    <dgm:pt modelId="{A5B3B41D-7211-4136-8E3A-A68B51C77B93}" type="pres">
      <dgm:prSet presAssocID="{848880B9-C2B6-41B1-A5F6-2D662F750D9A}" presName="linear" presStyleCnt="0">
        <dgm:presLayoutVars>
          <dgm:animLvl val="lvl"/>
          <dgm:resizeHandles val="exact"/>
        </dgm:presLayoutVars>
      </dgm:prSet>
      <dgm:spPr/>
    </dgm:pt>
    <dgm:pt modelId="{09F7C72E-0D77-4C40-8F73-F0A786D4819D}" type="pres">
      <dgm:prSet presAssocID="{3BFCA80D-2CF0-4FF5-89CC-21080173FCD4}" presName="parentText" presStyleLbl="node1" presStyleIdx="0" presStyleCnt="4">
        <dgm:presLayoutVars>
          <dgm:chMax val="0"/>
          <dgm:bulletEnabled val="1"/>
        </dgm:presLayoutVars>
      </dgm:prSet>
      <dgm:spPr/>
    </dgm:pt>
    <dgm:pt modelId="{0A3A295C-D6E2-40AA-9323-20274B88FE73}" type="pres">
      <dgm:prSet presAssocID="{E732DC9E-1BE6-48ED-926A-BF7172D47535}" presName="spacer" presStyleCnt="0"/>
      <dgm:spPr/>
    </dgm:pt>
    <dgm:pt modelId="{49B60BD3-1E00-458C-A6A4-3317EAC856AF}" type="pres">
      <dgm:prSet presAssocID="{1682EBBD-D4F1-4D35-93D5-5795D8CE8693}" presName="parentText" presStyleLbl="node1" presStyleIdx="1" presStyleCnt="4">
        <dgm:presLayoutVars>
          <dgm:chMax val="0"/>
          <dgm:bulletEnabled val="1"/>
        </dgm:presLayoutVars>
      </dgm:prSet>
      <dgm:spPr/>
    </dgm:pt>
    <dgm:pt modelId="{2501C497-F250-4633-A1FC-B4F79F12DE79}" type="pres">
      <dgm:prSet presAssocID="{C2E814DC-FCFF-4855-B9DC-72384FB8AE56}" presName="spacer" presStyleCnt="0"/>
      <dgm:spPr/>
    </dgm:pt>
    <dgm:pt modelId="{F8F410D7-E45C-4350-9A04-1154DA6440DF}" type="pres">
      <dgm:prSet presAssocID="{411B15A7-D4E0-46E1-BE74-C4B27EBBE7AB}" presName="parentText" presStyleLbl="node1" presStyleIdx="2" presStyleCnt="4">
        <dgm:presLayoutVars>
          <dgm:chMax val="0"/>
          <dgm:bulletEnabled val="1"/>
        </dgm:presLayoutVars>
      </dgm:prSet>
      <dgm:spPr/>
    </dgm:pt>
    <dgm:pt modelId="{BC17FE8F-03F7-41C4-9375-CA3C5D4C135B}" type="pres">
      <dgm:prSet presAssocID="{AD3EE4C1-92B9-47D1-9FDB-61EE9F167CBB}" presName="spacer" presStyleCnt="0"/>
      <dgm:spPr/>
    </dgm:pt>
    <dgm:pt modelId="{2C9A39A3-31D5-45AA-9A5B-F8A9398B35D4}" type="pres">
      <dgm:prSet presAssocID="{F9FB045F-5011-4708-9712-4A25E726B30E}" presName="parentText" presStyleLbl="node1" presStyleIdx="3" presStyleCnt="4">
        <dgm:presLayoutVars>
          <dgm:chMax val="0"/>
          <dgm:bulletEnabled val="1"/>
        </dgm:presLayoutVars>
      </dgm:prSet>
      <dgm:spPr/>
    </dgm:pt>
  </dgm:ptLst>
  <dgm:cxnLst>
    <dgm:cxn modelId="{EE7AA11A-4D44-4726-8043-A7EC0081EF2A}" type="presOf" srcId="{848880B9-C2B6-41B1-A5F6-2D662F750D9A}" destId="{A5B3B41D-7211-4136-8E3A-A68B51C77B93}" srcOrd="0" destOrd="0" presId="urn:microsoft.com/office/officeart/2005/8/layout/vList2"/>
    <dgm:cxn modelId="{E65E001E-910D-44ED-A53A-FA12D7A68FB1}" srcId="{848880B9-C2B6-41B1-A5F6-2D662F750D9A}" destId="{3BFCA80D-2CF0-4FF5-89CC-21080173FCD4}" srcOrd="0" destOrd="0" parTransId="{43007483-5790-48D3-B044-BC4F9DD88480}" sibTransId="{E732DC9E-1BE6-48ED-926A-BF7172D47535}"/>
    <dgm:cxn modelId="{49B8FD20-8DC0-4D81-9031-5EB3A08D238A}" type="presOf" srcId="{F9FB045F-5011-4708-9712-4A25E726B30E}" destId="{2C9A39A3-31D5-45AA-9A5B-F8A9398B35D4}" srcOrd="0" destOrd="0" presId="urn:microsoft.com/office/officeart/2005/8/layout/vList2"/>
    <dgm:cxn modelId="{A0880C28-0F50-4E42-9FA8-667D2293B3AE}" type="presOf" srcId="{1682EBBD-D4F1-4D35-93D5-5795D8CE8693}" destId="{49B60BD3-1E00-458C-A6A4-3317EAC856AF}" srcOrd="0" destOrd="0" presId="urn:microsoft.com/office/officeart/2005/8/layout/vList2"/>
    <dgm:cxn modelId="{8F851E3C-1219-4ECD-B7F8-7508C31B90DF}" srcId="{848880B9-C2B6-41B1-A5F6-2D662F750D9A}" destId="{1682EBBD-D4F1-4D35-93D5-5795D8CE8693}" srcOrd="1" destOrd="0" parTransId="{AF3E4F3F-1CE8-4D7B-A215-EC6E1C2ADFE0}" sibTransId="{C2E814DC-FCFF-4855-B9DC-72384FB8AE56}"/>
    <dgm:cxn modelId="{BE09034E-CDBE-4AF4-ACD3-9482987CC58E}" srcId="{848880B9-C2B6-41B1-A5F6-2D662F750D9A}" destId="{F9FB045F-5011-4708-9712-4A25E726B30E}" srcOrd="3" destOrd="0" parTransId="{39F58A8A-0257-48AF-82B2-0B611E888099}" sibTransId="{A4F3F514-1183-418C-B8D5-565263489660}"/>
    <dgm:cxn modelId="{5C9AB96F-1858-40AA-B72F-993448F1DDA0}" srcId="{848880B9-C2B6-41B1-A5F6-2D662F750D9A}" destId="{411B15A7-D4E0-46E1-BE74-C4B27EBBE7AB}" srcOrd="2" destOrd="0" parTransId="{554B2045-3757-4A20-BA6D-B5B28230D5DE}" sibTransId="{AD3EE4C1-92B9-47D1-9FDB-61EE9F167CBB}"/>
    <dgm:cxn modelId="{66735495-01D7-48EC-9F5A-17B57F894D61}" type="presOf" srcId="{411B15A7-D4E0-46E1-BE74-C4B27EBBE7AB}" destId="{F8F410D7-E45C-4350-9A04-1154DA6440DF}" srcOrd="0" destOrd="0" presId="urn:microsoft.com/office/officeart/2005/8/layout/vList2"/>
    <dgm:cxn modelId="{3681DEB6-D429-4E4C-AF3E-7747C7BDA537}" type="presOf" srcId="{3BFCA80D-2CF0-4FF5-89CC-21080173FCD4}" destId="{09F7C72E-0D77-4C40-8F73-F0A786D4819D}" srcOrd="0" destOrd="0" presId="urn:microsoft.com/office/officeart/2005/8/layout/vList2"/>
    <dgm:cxn modelId="{08095D11-34AE-4889-9CE6-FC536A198549}" type="presParOf" srcId="{A5B3B41D-7211-4136-8E3A-A68B51C77B93}" destId="{09F7C72E-0D77-4C40-8F73-F0A786D4819D}" srcOrd="0" destOrd="0" presId="urn:microsoft.com/office/officeart/2005/8/layout/vList2"/>
    <dgm:cxn modelId="{D8274866-5AC3-4F55-9317-5BFDED6381EA}" type="presParOf" srcId="{A5B3B41D-7211-4136-8E3A-A68B51C77B93}" destId="{0A3A295C-D6E2-40AA-9323-20274B88FE73}" srcOrd="1" destOrd="0" presId="urn:microsoft.com/office/officeart/2005/8/layout/vList2"/>
    <dgm:cxn modelId="{D0E5F1FB-85FF-4A0C-920D-A1FBA6DAB2BB}" type="presParOf" srcId="{A5B3B41D-7211-4136-8E3A-A68B51C77B93}" destId="{49B60BD3-1E00-458C-A6A4-3317EAC856AF}" srcOrd="2" destOrd="0" presId="urn:microsoft.com/office/officeart/2005/8/layout/vList2"/>
    <dgm:cxn modelId="{1ECB6352-B034-4539-85CD-D69A24926359}" type="presParOf" srcId="{A5B3B41D-7211-4136-8E3A-A68B51C77B93}" destId="{2501C497-F250-4633-A1FC-B4F79F12DE79}" srcOrd="3" destOrd="0" presId="urn:microsoft.com/office/officeart/2005/8/layout/vList2"/>
    <dgm:cxn modelId="{E67048F0-D4C3-43E2-A79F-736A229C9147}" type="presParOf" srcId="{A5B3B41D-7211-4136-8E3A-A68B51C77B93}" destId="{F8F410D7-E45C-4350-9A04-1154DA6440DF}" srcOrd="4" destOrd="0" presId="urn:microsoft.com/office/officeart/2005/8/layout/vList2"/>
    <dgm:cxn modelId="{A0A27BC6-6F7E-4F42-8C7E-E5C6336A1AE9}" type="presParOf" srcId="{A5B3B41D-7211-4136-8E3A-A68B51C77B93}" destId="{BC17FE8F-03F7-41C4-9375-CA3C5D4C135B}" srcOrd="5" destOrd="0" presId="urn:microsoft.com/office/officeart/2005/8/layout/vList2"/>
    <dgm:cxn modelId="{014B98DA-1E36-4FFB-9420-AB62DB52B883}" type="presParOf" srcId="{A5B3B41D-7211-4136-8E3A-A68B51C77B93}" destId="{2C9A39A3-31D5-45AA-9A5B-F8A9398B35D4}"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51A8EFE-69D3-4424-B66E-7DA33CAD07B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7133123-EE4C-4ED0-BE76-86AC6F83D4C9}">
      <dgm:prSet/>
      <dgm:spPr/>
      <dgm:t>
        <a:bodyPr/>
        <a:lstStyle/>
        <a:p>
          <a:r>
            <a:rPr lang="en-US"/>
            <a:t>Not required to live on campus</a:t>
          </a:r>
        </a:p>
      </dgm:t>
    </dgm:pt>
    <dgm:pt modelId="{581DC354-B1C1-4BA7-86C8-B43FB40E6D6C}" type="parTrans" cxnId="{EADF7E0D-99C9-4140-9F49-D481EFC045CA}">
      <dgm:prSet/>
      <dgm:spPr/>
      <dgm:t>
        <a:bodyPr/>
        <a:lstStyle/>
        <a:p>
          <a:endParaRPr lang="en-US"/>
        </a:p>
      </dgm:t>
    </dgm:pt>
    <dgm:pt modelId="{9774ABDC-0420-49C2-BC8C-B09B548ED80C}" type="sibTrans" cxnId="{EADF7E0D-99C9-4140-9F49-D481EFC045CA}">
      <dgm:prSet/>
      <dgm:spPr/>
      <dgm:t>
        <a:bodyPr/>
        <a:lstStyle/>
        <a:p>
          <a:endParaRPr lang="en-US"/>
        </a:p>
      </dgm:t>
    </dgm:pt>
    <dgm:pt modelId="{84348C8C-9573-49D1-8B19-454354741E33}">
      <dgm:prSet/>
      <dgm:spPr/>
      <dgm:t>
        <a:bodyPr/>
        <a:lstStyle/>
        <a:p>
          <a:r>
            <a:rPr lang="en-US"/>
            <a:t>Separate application to live on campus</a:t>
          </a:r>
        </a:p>
      </dgm:t>
    </dgm:pt>
    <dgm:pt modelId="{05B60FF1-9675-472C-8AA2-227BF76D6583}" type="parTrans" cxnId="{C20F5D92-ACD1-4B33-B284-2EADF60DF597}">
      <dgm:prSet/>
      <dgm:spPr/>
      <dgm:t>
        <a:bodyPr/>
        <a:lstStyle/>
        <a:p>
          <a:endParaRPr lang="en-US"/>
        </a:p>
      </dgm:t>
    </dgm:pt>
    <dgm:pt modelId="{1ED334AB-DB20-4A42-B668-C35F8E5241B3}" type="sibTrans" cxnId="{C20F5D92-ACD1-4B33-B284-2EADF60DF597}">
      <dgm:prSet/>
      <dgm:spPr/>
      <dgm:t>
        <a:bodyPr/>
        <a:lstStyle/>
        <a:p>
          <a:endParaRPr lang="en-US"/>
        </a:p>
      </dgm:t>
    </dgm:pt>
    <dgm:pt modelId="{E6E5B5FA-0336-4D2B-94DF-1D1710DFAEFB}">
      <dgm:prSet/>
      <dgm:spPr/>
      <dgm:t>
        <a:bodyPr/>
        <a:lstStyle/>
        <a:p>
          <a:r>
            <a:rPr lang="en-US" dirty="0"/>
            <a:t>Off campus options available, many very close</a:t>
          </a:r>
        </a:p>
      </dgm:t>
    </dgm:pt>
    <dgm:pt modelId="{16E1A67E-C365-422F-8B44-7B7889382A1D}" type="parTrans" cxnId="{957CBD63-E564-4339-B382-6713A424F537}">
      <dgm:prSet/>
      <dgm:spPr/>
      <dgm:t>
        <a:bodyPr/>
        <a:lstStyle/>
        <a:p>
          <a:endParaRPr lang="en-US"/>
        </a:p>
      </dgm:t>
    </dgm:pt>
    <dgm:pt modelId="{C53F8D2B-AC0B-454D-94E2-D0CBD69F8C22}" type="sibTrans" cxnId="{957CBD63-E564-4339-B382-6713A424F537}">
      <dgm:prSet/>
      <dgm:spPr/>
      <dgm:t>
        <a:bodyPr/>
        <a:lstStyle/>
        <a:p>
          <a:endParaRPr lang="en-US"/>
        </a:p>
      </dgm:t>
    </dgm:pt>
    <dgm:pt modelId="{653EE20F-B169-4F8C-8AF1-D096C5765220}">
      <dgm:prSet/>
      <dgm:spPr/>
      <dgm:t>
        <a:bodyPr/>
        <a:lstStyle/>
        <a:p>
          <a:r>
            <a:rPr lang="en-US" dirty="0"/>
            <a:t>We cannot get you housing</a:t>
          </a:r>
        </a:p>
      </dgm:t>
    </dgm:pt>
    <dgm:pt modelId="{53A255E7-18C0-4F90-A360-009D29288BAF}" type="parTrans" cxnId="{8A499F94-BC5F-4034-BFA5-21E1BD9B7044}">
      <dgm:prSet/>
      <dgm:spPr/>
      <dgm:t>
        <a:bodyPr/>
        <a:lstStyle/>
        <a:p>
          <a:endParaRPr lang="en-US"/>
        </a:p>
      </dgm:t>
    </dgm:pt>
    <dgm:pt modelId="{A6CC13BF-BB18-4FB5-91D7-AB5BDFD317CF}" type="sibTrans" cxnId="{8A499F94-BC5F-4034-BFA5-21E1BD9B7044}">
      <dgm:prSet/>
      <dgm:spPr/>
      <dgm:t>
        <a:bodyPr/>
        <a:lstStyle/>
        <a:p>
          <a:endParaRPr lang="en-US"/>
        </a:p>
      </dgm:t>
    </dgm:pt>
    <dgm:pt modelId="{4312FA7B-FA8F-4693-8429-392AE876D5E9}">
      <dgm:prSet/>
      <dgm:spPr/>
      <dgm:t>
        <a:bodyPr/>
        <a:lstStyle/>
        <a:p>
          <a:r>
            <a:rPr lang="en-US" dirty="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https://offcampushousing.mtsu.edu/listing</a:t>
          </a:r>
          <a:r>
            <a:rPr lang="en-US" dirty="0">
              <a:solidFill>
                <a:schemeClr val="bg1"/>
              </a:solidFill>
            </a:rPr>
            <a:t> for off campus housing information</a:t>
          </a:r>
        </a:p>
      </dgm:t>
    </dgm:pt>
    <dgm:pt modelId="{F577351E-77EE-453C-B00C-36E92758B7A5}" type="parTrans" cxnId="{85B9BA55-D7D3-4592-954B-6FE157565FAF}">
      <dgm:prSet/>
      <dgm:spPr/>
      <dgm:t>
        <a:bodyPr/>
        <a:lstStyle/>
        <a:p>
          <a:endParaRPr lang="en-US"/>
        </a:p>
      </dgm:t>
    </dgm:pt>
    <dgm:pt modelId="{45EA11C2-4B3F-4984-BD68-C49F4E876964}" type="sibTrans" cxnId="{85B9BA55-D7D3-4592-954B-6FE157565FAF}">
      <dgm:prSet/>
      <dgm:spPr/>
      <dgm:t>
        <a:bodyPr/>
        <a:lstStyle/>
        <a:p>
          <a:endParaRPr lang="en-US"/>
        </a:p>
      </dgm:t>
    </dgm:pt>
    <dgm:pt modelId="{250DE5D1-94E6-4887-8E6D-5D41846FDE07}" type="pres">
      <dgm:prSet presAssocID="{751A8EFE-69D3-4424-B66E-7DA33CAD07BF}" presName="linear" presStyleCnt="0">
        <dgm:presLayoutVars>
          <dgm:animLvl val="lvl"/>
          <dgm:resizeHandles val="exact"/>
        </dgm:presLayoutVars>
      </dgm:prSet>
      <dgm:spPr/>
    </dgm:pt>
    <dgm:pt modelId="{FEB39698-DC4F-4FDA-BB97-8F1F5ACF30F4}" type="pres">
      <dgm:prSet presAssocID="{77133123-EE4C-4ED0-BE76-86AC6F83D4C9}" presName="parentText" presStyleLbl="node1" presStyleIdx="0" presStyleCnt="5" custLinFactNeighborY="11373">
        <dgm:presLayoutVars>
          <dgm:chMax val="0"/>
          <dgm:bulletEnabled val="1"/>
        </dgm:presLayoutVars>
      </dgm:prSet>
      <dgm:spPr/>
    </dgm:pt>
    <dgm:pt modelId="{3D15F396-972C-4C37-AA40-F4673E158CD5}" type="pres">
      <dgm:prSet presAssocID="{9774ABDC-0420-49C2-BC8C-B09B548ED80C}" presName="spacer" presStyleCnt="0"/>
      <dgm:spPr/>
    </dgm:pt>
    <dgm:pt modelId="{5588C99E-8194-41E4-BD16-967125402FD3}" type="pres">
      <dgm:prSet presAssocID="{84348C8C-9573-49D1-8B19-454354741E33}" presName="parentText" presStyleLbl="node1" presStyleIdx="1" presStyleCnt="5">
        <dgm:presLayoutVars>
          <dgm:chMax val="0"/>
          <dgm:bulletEnabled val="1"/>
        </dgm:presLayoutVars>
      </dgm:prSet>
      <dgm:spPr/>
    </dgm:pt>
    <dgm:pt modelId="{49567D18-E645-4000-8F1B-68389D1CF59E}" type="pres">
      <dgm:prSet presAssocID="{1ED334AB-DB20-4A42-B668-C35F8E5241B3}" presName="spacer" presStyleCnt="0"/>
      <dgm:spPr/>
    </dgm:pt>
    <dgm:pt modelId="{E2673DBB-904F-4989-B647-6DA6D0C89B0E}" type="pres">
      <dgm:prSet presAssocID="{E6E5B5FA-0336-4D2B-94DF-1D1710DFAEFB}" presName="parentText" presStyleLbl="node1" presStyleIdx="2" presStyleCnt="5">
        <dgm:presLayoutVars>
          <dgm:chMax val="0"/>
          <dgm:bulletEnabled val="1"/>
        </dgm:presLayoutVars>
      </dgm:prSet>
      <dgm:spPr/>
    </dgm:pt>
    <dgm:pt modelId="{98440FC2-7F2D-40B7-A684-777B65AF9827}" type="pres">
      <dgm:prSet presAssocID="{C53F8D2B-AC0B-454D-94E2-D0CBD69F8C22}" presName="spacer" presStyleCnt="0"/>
      <dgm:spPr/>
    </dgm:pt>
    <dgm:pt modelId="{CA1A157F-EE01-412C-B0AF-CBBD9FB2289C}" type="pres">
      <dgm:prSet presAssocID="{653EE20F-B169-4F8C-8AF1-D096C5765220}" presName="parentText" presStyleLbl="node1" presStyleIdx="3" presStyleCnt="5">
        <dgm:presLayoutVars>
          <dgm:chMax val="0"/>
          <dgm:bulletEnabled val="1"/>
        </dgm:presLayoutVars>
      </dgm:prSet>
      <dgm:spPr/>
    </dgm:pt>
    <dgm:pt modelId="{FF9E4D08-1A06-4878-9A08-5E4B1BB4FB17}" type="pres">
      <dgm:prSet presAssocID="{A6CC13BF-BB18-4FB5-91D7-AB5BDFD317CF}" presName="spacer" presStyleCnt="0"/>
      <dgm:spPr/>
    </dgm:pt>
    <dgm:pt modelId="{D2A97154-5C1C-4895-84CD-8CEA44257763}" type="pres">
      <dgm:prSet presAssocID="{4312FA7B-FA8F-4693-8429-392AE876D5E9}" presName="parentText" presStyleLbl="node1" presStyleIdx="4" presStyleCnt="5">
        <dgm:presLayoutVars>
          <dgm:chMax val="0"/>
          <dgm:bulletEnabled val="1"/>
        </dgm:presLayoutVars>
      </dgm:prSet>
      <dgm:spPr/>
    </dgm:pt>
  </dgm:ptLst>
  <dgm:cxnLst>
    <dgm:cxn modelId="{EADF7E0D-99C9-4140-9F49-D481EFC045CA}" srcId="{751A8EFE-69D3-4424-B66E-7DA33CAD07BF}" destId="{77133123-EE4C-4ED0-BE76-86AC6F83D4C9}" srcOrd="0" destOrd="0" parTransId="{581DC354-B1C1-4BA7-86C8-B43FB40E6D6C}" sibTransId="{9774ABDC-0420-49C2-BC8C-B09B548ED80C}"/>
    <dgm:cxn modelId="{ED6CE714-EE18-4E40-B631-3E86CAC507CB}" type="presOf" srcId="{E6E5B5FA-0336-4D2B-94DF-1D1710DFAEFB}" destId="{E2673DBB-904F-4989-B647-6DA6D0C89B0E}" srcOrd="0" destOrd="0" presId="urn:microsoft.com/office/officeart/2005/8/layout/vList2"/>
    <dgm:cxn modelId="{78868317-7AF8-45E9-AE0D-9851D55A00A5}" type="presOf" srcId="{751A8EFE-69D3-4424-B66E-7DA33CAD07BF}" destId="{250DE5D1-94E6-4887-8E6D-5D41846FDE07}" srcOrd="0" destOrd="0" presId="urn:microsoft.com/office/officeart/2005/8/layout/vList2"/>
    <dgm:cxn modelId="{48DD4031-52EC-46EC-A32A-727C4E98AEC2}" type="presOf" srcId="{4312FA7B-FA8F-4693-8429-392AE876D5E9}" destId="{D2A97154-5C1C-4895-84CD-8CEA44257763}" srcOrd="0" destOrd="0" presId="urn:microsoft.com/office/officeart/2005/8/layout/vList2"/>
    <dgm:cxn modelId="{957CBD63-E564-4339-B382-6713A424F537}" srcId="{751A8EFE-69D3-4424-B66E-7DA33CAD07BF}" destId="{E6E5B5FA-0336-4D2B-94DF-1D1710DFAEFB}" srcOrd="2" destOrd="0" parTransId="{16E1A67E-C365-422F-8B44-7B7889382A1D}" sibTransId="{C53F8D2B-AC0B-454D-94E2-D0CBD69F8C22}"/>
    <dgm:cxn modelId="{85B9BA55-D7D3-4592-954B-6FE157565FAF}" srcId="{751A8EFE-69D3-4424-B66E-7DA33CAD07BF}" destId="{4312FA7B-FA8F-4693-8429-392AE876D5E9}" srcOrd="4" destOrd="0" parTransId="{F577351E-77EE-453C-B00C-36E92758B7A5}" sibTransId="{45EA11C2-4B3F-4984-BD68-C49F4E876964}"/>
    <dgm:cxn modelId="{C20F5D92-ACD1-4B33-B284-2EADF60DF597}" srcId="{751A8EFE-69D3-4424-B66E-7DA33CAD07BF}" destId="{84348C8C-9573-49D1-8B19-454354741E33}" srcOrd="1" destOrd="0" parTransId="{05B60FF1-9675-472C-8AA2-227BF76D6583}" sibTransId="{1ED334AB-DB20-4A42-B668-C35F8E5241B3}"/>
    <dgm:cxn modelId="{8A499F94-BC5F-4034-BFA5-21E1BD9B7044}" srcId="{751A8EFE-69D3-4424-B66E-7DA33CAD07BF}" destId="{653EE20F-B169-4F8C-8AF1-D096C5765220}" srcOrd="3" destOrd="0" parTransId="{53A255E7-18C0-4F90-A360-009D29288BAF}" sibTransId="{A6CC13BF-BB18-4FB5-91D7-AB5BDFD317CF}"/>
    <dgm:cxn modelId="{DEA46DA9-6F01-457F-9B84-0637ADEB436B}" type="presOf" srcId="{77133123-EE4C-4ED0-BE76-86AC6F83D4C9}" destId="{FEB39698-DC4F-4FDA-BB97-8F1F5ACF30F4}" srcOrd="0" destOrd="0" presId="urn:microsoft.com/office/officeart/2005/8/layout/vList2"/>
    <dgm:cxn modelId="{9654E8B2-058B-4E50-B04F-6CFD9122A0D6}" type="presOf" srcId="{84348C8C-9573-49D1-8B19-454354741E33}" destId="{5588C99E-8194-41E4-BD16-967125402FD3}" srcOrd="0" destOrd="0" presId="urn:microsoft.com/office/officeart/2005/8/layout/vList2"/>
    <dgm:cxn modelId="{EFEBB8CE-1BD9-49B1-8BF1-0215E890F8A2}" type="presOf" srcId="{653EE20F-B169-4F8C-8AF1-D096C5765220}" destId="{CA1A157F-EE01-412C-B0AF-CBBD9FB2289C}" srcOrd="0" destOrd="0" presId="urn:microsoft.com/office/officeart/2005/8/layout/vList2"/>
    <dgm:cxn modelId="{9A7C4FCC-54B5-4C05-AC35-AF2A5DF40865}" type="presParOf" srcId="{250DE5D1-94E6-4887-8E6D-5D41846FDE07}" destId="{FEB39698-DC4F-4FDA-BB97-8F1F5ACF30F4}" srcOrd="0" destOrd="0" presId="urn:microsoft.com/office/officeart/2005/8/layout/vList2"/>
    <dgm:cxn modelId="{3080F615-3130-490E-BE13-4722EFC18D8B}" type="presParOf" srcId="{250DE5D1-94E6-4887-8E6D-5D41846FDE07}" destId="{3D15F396-972C-4C37-AA40-F4673E158CD5}" srcOrd="1" destOrd="0" presId="urn:microsoft.com/office/officeart/2005/8/layout/vList2"/>
    <dgm:cxn modelId="{7FC7E678-9B5B-45F7-A37A-237B4211A3AE}" type="presParOf" srcId="{250DE5D1-94E6-4887-8E6D-5D41846FDE07}" destId="{5588C99E-8194-41E4-BD16-967125402FD3}" srcOrd="2" destOrd="0" presId="urn:microsoft.com/office/officeart/2005/8/layout/vList2"/>
    <dgm:cxn modelId="{F2387A45-E758-498E-9410-C14E3D5E8FF6}" type="presParOf" srcId="{250DE5D1-94E6-4887-8E6D-5D41846FDE07}" destId="{49567D18-E645-4000-8F1B-68389D1CF59E}" srcOrd="3" destOrd="0" presId="urn:microsoft.com/office/officeart/2005/8/layout/vList2"/>
    <dgm:cxn modelId="{9B103CA3-FEF2-4669-96C5-7B646F9B0697}" type="presParOf" srcId="{250DE5D1-94E6-4887-8E6D-5D41846FDE07}" destId="{E2673DBB-904F-4989-B647-6DA6D0C89B0E}" srcOrd="4" destOrd="0" presId="urn:microsoft.com/office/officeart/2005/8/layout/vList2"/>
    <dgm:cxn modelId="{2E5A5527-22AF-480D-A3F6-DF20CD058650}" type="presParOf" srcId="{250DE5D1-94E6-4887-8E6D-5D41846FDE07}" destId="{98440FC2-7F2D-40B7-A684-777B65AF9827}" srcOrd="5" destOrd="0" presId="urn:microsoft.com/office/officeart/2005/8/layout/vList2"/>
    <dgm:cxn modelId="{6078C481-7027-41F2-B617-D804EC31BDE5}" type="presParOf" srcId="{250DE5D1-94E6-4887-8E6D-5D41846FDE07}" destId="{CA1A157F-EE01-412C-B0AF-CBBD9FB2289C}" srcOrd="6" destOrd="0" presId="urn:microsoft.com/office/officeart/2005/8/layout/vList2"/>
    <dgm:cxn modelId="{A6A1B6CA-7C3E-4488-9A7B-44F544D6A790}" type="presParOf" srcId="{250DE5D1-94E6-4887-8E6D-5D41846FDE07}" destId="{FF9E4D08-1A06-4878-9A08-5E4B1BB4FB17}" srcOrd="7" destOrd="0" presId="urn:microsoft.com/office/officeart/2005/8/layout/vList2"/>
    <dgm:cxn modelId="{E1079B8C-AF6D-4BA5-BD5F-CF12DA9929FA}" type="presParOf" srcId="{250DE5D1-94E6-4887-8E6D-5D41846FDE07}" destId="{D2A97154-5C1C-4895-84CD-8CEA44257763}"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042E4FE-FF5E-46E7-B185-B2E13FA22BF2}"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3220622D-18E9-45F1-A58F-B3ECBCBB308A}">
      <dgm:prSet/>
      <dgm:spPr/>
      <dgm:t>
        <a:bodyPr/>
        <a:lstStyle/>
        <a:p>
          <a:r>
            <a:rPr lang="en-US"/>
            <a:t>Must have Varicella and MMR immunizations to register full time</a:t>
          </a:r>
        </a:p>
      </dgm:t>
    </dgm:pt>
    <dgm:pt modelId="{0BF3709D-C94D-40D1-B60E-2EB05D7CBBD2}" type="parTrans" cxnId="{A9030EB4-F9C3-4915-9126-A4C46EF489B7}">
      <dgm:prSet/>
      <dgm:spPr/>
      <dgm:t>
        <a:bodyPr/>
        <a:lstStyle/>
        <a:p>
          <a:endParaRPr lang="en-US"/>
        </a:p>
      </dgm:t>
    </dgm:pt>
    <dgm:pt modelId="{CB54813A-8DDB-40D9-9276-ACE0453DE749}" type="sibTrans" cxnId="{A9030EB4-F9C3-4915-9126-A4C46EF489B7}">
      <dgm:prSet/>
      <dgm:spPr/>
      <dgm:t>
        <a:bodyPr/>
        <a:lstStyle/>
        <a:p>
          <a:endParaRPr lang="en-US"/>
        </a:p>
      </dgm:t>
    </dgm:pt>
    <dgm:pt modelId="{25CFD723-E91D-4018-82D4-9284F4CB8D3F}">
      <dgm:prSet/>
      <dgm:spPr/>
      <dgm:t>
        <a:bodyPr/>
        <a:lstStyle/>
        <a:p>
          <a:r>
            <a:rPr lang="en-US"/>
            <a:t>Must have Meningitis immunization to live on campus</a:t>
          </a:r>
        </a:p>
      </dgm:t>
    </dgm:pt>
    <dgm:pt modelId="{B67CEFCB-CEE2-462F-A439-0A5D3647B5EA}" type="parTrans" cxnId="{E5B57BED-7326-479C-955A-4AEA8266A68D}">
      <dgm:prSet/>
      <dgm:spPr/>
      <dgm:t>
        <a:bodyPr/>
        <a:lstStyle/>
        <a:p>
          <a:endParaRPr lang="en-US"/>
        </a:p>
      </dgm:t>
    </dgm:pt>
    <dgm:pt modelId="{68DA7A34-7C4A-405E-8092-556D56B911DB}" type="sibTrans" cxnId="{E5B57BED-7326-479C-955A-4AEA8266A68D}">
      <dgm:prSet/>
      <dgm:spPr/>
      <dgm:t>
        <a:bodyPr/>
        <a:lstStyle/>
        <a:p>
          <a:endParaRPr lang="en-US"/>
        </a:p>
      </dgm:t>
    </dgm:pt>
    <dgm:pt modelId="{AE2AF9FF-4BEB-460E-9842-E5D5F526CF2A}">
      <dgm:prSet/>
      <dgm:spPr/>
      <dgm:t>
        <a:bodyPr/>
        <a:lstStyle/>
        <a:p>
          <a:r>
            <a:rPr lang="en-US"/>
            <a:t>Can submit documentation to Health Services</a:t>
          </a:r>
        </a:p>
      </dgm:t>
    </dgm:pt>
    <dgm:pt modelId="{3F5AFA0E-882F-467A-8F96-31B2B9C20469}" type="parTrans" cxnId="{9DB8A629-FBE5-4C16-9D20-FDFF0C4ADCAF}">
      <dgm:prSet/>
      <dgm:spPr/>
      <dgm:t>
        <a:bodyPr/>
        <a:lstStyle/>
        <a:p>
          <a:endParaRPr lang="en-US"/>
        </a:p>
      </dgm:t>
    </dgm:pt>
    <dgm:pt modelId="{C62916D9-8F4C-42D8-9FD3-429B67D336A7}" type="sibTrans" cxnId="{9DB8A629-FBE5-4C16-9D20-FDFF0C4ADCAF}">
      <dgm:prSet/>
      <dgm:spPr/>
      <dgm:t>
        <a:bodyPr/>
        <a:lstStyle/>
        <a:p>
          <a:endParaRPr lang="en-US"/>
        </a:p>
      </dgm:t>
    </dgm:pt>
    <dgm:pt modelId="{FB493341-A504-494A-AB7A-493F2856B19A}">
      <dgm:prSet/>
      <dgm:spPr/>
      <dgm:t>
        <a:bodyPr/>
        <a:lstStyle/>
        <a:p>
          <a:r>
            <a:rPr lang="en-US"/>
            <a:t>Can receive immunizations upon arrival</a:t>
          </a:r>
        </a:p>
      </dgm:t>
    </dgm:pt>
    <dgm:pt modelId="{BB2DF5CE-EB4D-4DB3-8A85-3BBC78599D24}" type="parTrans" cxnId="{83E517F9-A7D0-4388-BC9D-AC8EFC79EFAB}">
      <dgm:prSet/>
      <dgm:spPr/>
      <dgm:t>
        <a:bodyPr/>
        <a:lstStyle/>
        <a:p>
          <a:endParaRPr lang="en-US"/>
        </a:p>
      </dgm:t>
    </dgm:pt>
    <dgm:pt modelId="{EAA9FE58-49BE-493D-A8A9-BCC7A9F52D06}" type="sibTrans" cxnId="{83E517F9-A7D0-4388-BC9D-AC8EFC79EFAB}">
      <dgm:prSet/>
      <dgm:spPr/>
      <dgm:t>
        <a:bodyPr/>
        <a:lstStyle/>
        <a:p>
          <a:endParaRPr lang="en-US"/>
        </a:p>
      </dgm:t>
    </dgm:pt>
    <dgm:pt modelId="{84D1A595-5210-40D3-AEF7-B6E7ADB607F4}" type="pres">
      <dgm:prSet presAssocID="{8042E4FE-FF5E-46E7-B185-B2E13FA22BF2}" presName="linear" presStyleCnt="0">
        <dgm:presLayoutVars>
          <dgm:animLvl val="lvl"/>
          <dgm:resizeHandles val="exact"/>
        </dgm:presLayoutVars>
      </dgm:prSet>
      <dgm:spPr/>
    </dgm:pt>
    <dgm:pt modelId="{22030C9F-5CDC-4333-BB21-E956DB06DA4F}" type="pres">
      <dgm:prSet presAssocID="{3220622D-18E9-45F1-A58F-B3ECBCBB308A}" presName="parentText" presStyleLbl="node1" presStyleIdx="0" presStyleCnt="4">
        <dgm:presLayoutVars>
          <dgm:chMax val="0"/>
          <dgm:bulletEnabled val="1"/>
        </dgm:presLayoutVars>
      </dgm:prSet>
      <dgm:spPr/>
    </dgm:pt>
    <dgm:pt modelId="{F1D35054-4D7C-451F-8C91-8F7A66EABEAF}" type="pres">
      <dgm:prSet presAssocID="{CB54813A-8DDB-40D9-9276-ACE0453DE749}" presName="spacer" presStyleCnt="0"/>
      <dgm:spPr/>
    </dgm:pt>
    <dgm:pt modelId="{C6D27023-72C0-4C3D-A63B-0F1F72DC4DBE}" type="pres">
      <dgm:prSet presAssocID="{25CFD723-E91D-4018-82D4-9284F4CB8D3F}" presName="parentText" presStyleLbl="node1" presStyleIdx="1" presStyleCnt="4">
        <dgm:presLayoutVars>
          <dgm:chMax val="0"/>
          <dgm:bulletEnabled val="1"/>
        </dgm:presLayoutVars>
      </dgm:prSet>
      <dgm:spPr/>
    </dgm:pt>
    <dgm:pt modelId="{AC421FA5-306B-47EE-90F7-6AB67ACD58DB}" type="pres">
      <dgm:prSet presAssocID="{68DA7A34-7C4A-405E-8092-556D56B911DB}" presName="spacer" presStyleCnt="0"/>
      <dgm:spPr/>
    </dgm:pt>
    <dgm:pt modelId="{D86F272E-AE3B-4B2E-9241-78EF17F2F7E0}" type="pres">
      <dgm:prSet presAssocID="{AE2AF9FF-4BEB-460E-9842-E5D5F526CF2A}" presName="parentText" presStyleLbl="node1" presStyleIdx="2" presStyleCnt="4">
        <dgm:presLayoutVars>
          <dgm:chMax val="0"/>
          <dgm:bulletEnabled val="1"/>
        </dgm:presLayoutVars>
      </dgm:prSet>
      <dgm:spPr/>
    </dgm:pt>
    <dgm:pt modelId="{F7930DD9-6CD1-43CB-BC21-C2B458DD1F9B}" type="pres">
      <dgm:prSet presAssocID="{C62916D9-8F4C-42D8-9FD3-429B67D336A7}" presName="spacer" presStyleCnt="0"/>
      <dgm:spPr/>
    </dgm:pt>
    <dgm:pt modelId="{CE683768-D494-49CA-9559-0DC28CCF48BD}" type="pres">
      <dgm:prSet presAssocID="{FB493341-A504-494A-AB7A-493F2856B19A}" presName="parentText" presStyleLbl="node1" presStyleIdx="3" presStyleCnt="4">
        <dgm:presLayoutVars>
          <dgm:chMax val="0"/>
          <dgm:bulletEnabled val="1"/>
        </dgm:presLayoutVars>
      </dgm:prSet>
      <dgm:spPr/>
    </dgm:pt>
  </dgm:ptLst>
  <dgm:cxnLst>
    <dgm:cxn modelId="{A8C63203-078B-407D-AA9D-7870D740A1BC}" type="presOf" srcId="{8042E4FE-FF5E-46E7-B185-B2E13FA22BF2}" destId="{84D1A595-5210-40D3-AEF7-B6E7ADB607F4}" srcOrd="0" destOrd="0" presId="urn:microsoft.com/office/officeart/2005/8/layout/vList2"/>
    <dgm:cxn modelId="{C807D018-40D1-4E69-8B39-94427C54436B}" type="presOf" srcId="{AE2AF9FF-4BEB-460E-9842-E5D5F526CF2A}" destId="{D86F272E-AE3B-4B2E-9241-78EF17F2F7E0}" srcOrd="0" destOrd="0" presId="urn:microsoft.com/office/officeart/2005/8/layout/vList2"/>
    <dgm:cxn modelId="{9DB8A629-FBE5-4C16-9D20-FDFF0C4ADCAF}" srcId="{8042E4FE-FF5E-46E7-B185-B2E13FA22BF2}" destId="{AE2AF9FF-4BEB-460E-9842-E5D5F526CF2A}" srcOrd="2" destOrd="0" parTransId="{3F5AFA0E-882F-467A-8F96-31B2B9C20469}" sibTransId="{C62916D9-8F4C-42D8-9FD3-429B67D336A7}"/>
    <dgm:cxn modelId="{A9030EB4-F9C3-4915-9126-A4C46EF489B7}" srcId="{8042E4FE-FF5E-46E7-B185-B2E13FA22BF2}" destId="{3220622D-18E9-45F1-A58F-B3ECBCBB308A}" srcOrd="0" destOrd="0" parTransId="{0BF3709D-C94D-40D1-B60E-2EB05D7CBBD2}" sibTransId="{CB54813A-8DDB-40D9-9276-ACE0453DE749}"/>
    <dgm:cxn modelId="{F5EE55CD-76E0-4439-B17A-317E70F4AA8E}" type="presOf" srcId="{25CFD723-E91D-4018-82D4-9284F4CB8D3F}" destId="{C6D27023-72C0-4C3D-A63B-0F1F72DC4DBE}" srcOrd="0" destOrd="0" presId="urn:microsoft.com/office/officeart/2005/8/layout/vList2"/>
    <dgm:cxn modelId="{E28C66D8-3FEE-45F8-B96D-E4F722ED78F4}" type="presOf" srcId="{3220622D-18E9-45F1-A58F-B3ECBCBB308A}" destId="{22030C9F-5CDC-4333-BB21-E956DB06DA4F}" srcOrd="0" destOrd="0" presId="urn:microsoft.com/office/officeart/2005/8/layout/vList2"/>
    <dgm:cxn modelId="{331FF4D9-E918-4028-8489-2D57867AE721}" type="presOf" srcId="{FB493341-A504-494A-AB7A-493F2856B19A}" destId="{CE683768-D494-49CA-9559-0DC28CCF48BD}" srcOrd="0" destOrd="0" presId="urn:microsoft.com/office/officeart/2005/8/layout/vList2"/>
    <dgm:cxn modelId="{E5B57BED-7326-479C-955A-4AEA8266A68D}" srcId="{8042E4FE-FF5E-46E7-B185-B2E13FA22BF2}" destId="{25CFD723-E91D-4018-82D4-9284F4CB8D3F}" srcOrd="1" destOrd="0" parTransId="{B67CEFCB-CEE2-462F-A439-0A5D3647B5EA}" sibTransId="{68DA7A34-7C4A-405E-8092-556D56B911DB}"/>
    <dgm:cxn modelId="{83E517F9-A7D0-4388-BC9D-AC8EFC79EFAB}" srcId="{8042E4FE-FF5E-46E7-B185-B2E13FA22BF2}" destId="{FB493341-A504-494A-AB7A-493F2856B19A}" srcOrd="3" destOrd="0" parTransId="{BB2DF5CE-EB4D-4DB3-8A85-3BBC78599D24}" sibTransId="{EAA9FE58-49BE-493D-A8A9-BCC7A9F52D06}"/>
    <dgm:cxn modelId="{2EC3EC0A-11B6-4B4C-85F6-28C8CB021F54}" type="presParOf" srcId="{84D1A595-5210-40D3-AEF7-B6E7ADB607F4}" destId="{22030C9F-5CDC-4333-BB21-E956DB06DA4F}" srcOrd="0" destOrd="0" presId="urn:microsoft.com/office/officeart/2005/8/layout/vList2"/>
    <dgm:cxn modelId="{99964D7F-4E48-4FFD-986F-53C741FDCB60}" type="presParOf" srcId="{84D1A595-5210-40D3-AEF7-B6E7ADB607F4}" destId="{F1D35054-4D7C-451F-8C91-8F7A66EABEAF}" srcOrd="1" destOrd="0" presId="urn:microsoft.com/office/officeart/2005/8/layout/vList2"/>
    <dgm:cxn modelId="{F6D1CB93-659B-4EFA-B55C-2D0DD810615F}" type="presParOf" srcId="{84D1A595-5210-40D3-AEF7-B6E7ADB607F4}" destId="{C6D27023-72C0-4C3D-A63B-0F1F72DC4DBE}" srcOrd="2" destOrd="0" presId="urn:microsoft.com/office/officeart/2005/8/layout/vList2"/>
    <dgm:cxn modelId="{63C38AA1-DFAD-4F9F-978D-3ACF2E2FC726}" type="presParOf" srcId="{84D1A595-5210-40D3-AEF7-B6E7ADB607F4}" destId="{AC421FA5-306B-47EE-90F7-6AB67ACD58DB}" srcOrd="3" destOrd="0" presId="urn:microsoft.com/office/officeart/2005/8/layout/vList2"/>
    <dgm:cxn modelId="{FFD512E2-4D62-4B42-B848-CB368CD5C61D}" type="presParOf" srcId="{84D1A595-5210-40D3-AEF7-B6E7ADB607F4}" destId="{D86F272E-AE3B-4B2E-9241-78EF17F2F7E0}" srcOrd="4" destOrd="0" presId="urn:microsoft.com/office/officeart/2005/8/layout/vList2"/>
    <dgm:cxn modelId="{BF8A1E8C-72B2-4A61-9F9F-B9B6CA3DA934}" type="presParOf" srcId="{84D1A595-5210-40D3-AEF7-B6E7ADB607F4}" destId="{F7930DD9-6CD1-43CB-BC21-C2B458DD1F9B}" srcOrd="5" destOrd="0" presId="urn:microsoft.com/office/officeart/2005/8/layout/vList2"/>
    <dgm:cxn modelId="{834DE806-A667-4290-B78B-21371D1A56AF}" type="presParOf" srcId="{84D1A595-5210-40D3-AEF7-B6E7ADB607F4}" destId="{CE683768-D494-49CA-9559-0DC28CCF48BD}"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71183C9-AFE4-492B-815E-2187294B4BD9}" type="doc">
      <dgm:prSet loTypeId="urn:microsoft.com/office/officeart/2005/8/layout/cycle3" loCatId="cycle" qsTypeId="urn:microsoft.com/office/officeart/2005/8/quickstyle/simple1" qsCatId="simple" csTypeId="urn:microsoft.com/office/officeart/2005/8/colors/accent1_2" csCatId="accent1"/>
      <dgm:spPr/>
      <dgm:t>
        <a:bodyPr/>
        <a:lstStyle/>
        <a:p>
          <a:endParaRPr lang="en-US"/>
        </a:p>
      </dgm:t>
    </dgm:pt>
    <dgm:pt modelId="{D95474D3-9D33-468C-8859-C5F6A0BF6783}">
      <dgm:prSet/>
      <dgm:spPr/>
      <dgm:t>
        <a:bodyPr/>
        <a:lstStyle/>
        <a:p>
          <a:r>
            <a:rPr lang="en-US"/>
            <a:t>Signed I-20</a:t>
          </a:r>
        </a:p>
      </dgm:t>
    </dgm:pt>
    <dgm:pt modelId="{B8AA6F90-34E4-41A4-A176-B40198B366AF}" type="parTrans" cxnId="{34A2EA23-C45D-4AFF-9669-CAFA4897764A}">
      <dgm:prSet/>
      <dgm:spPr/>
      <dgm:t>
        <a:bodyPr/>
        <a:lstStyle/>
        <a:p>
          <a:endParaRPr lang="en-US"/>
        </a:p>
      </dgm:t>
    </dgm:pt>
    <dgm:pt modelId="{C3C84B88-1B01-4FFA-A7BD-25DDDC336410}" type="sibTrans" cxnId="{34A2EA23-C45D-4AFF-9669-CAFA4897764A}">
      <dgm:prSet/>
      <dgm:spPr/>
      <dgm:t>
        <a:bodyPr/>
        <a:lstStyle/>
        <a:p>
          <a:endParaRPr lang="en-US"/>
        </a:p>
      </dgm:t>
    </dgm:pt>
    <dgm:pt modelId="{E285178C-9933-46FB-99F5-0FEE0386DC57}">
      <dgm:prSet/>
      <dgm:spPr/>
      <dgm:t>
        <a:bodyPr/>
        <a:lstStyle/>
        <a:p>
          <a:r>
            <a:rPr lang="en-US"/>
            <a:t>Visa </a:t>
          </a:r>
        </a:p>
      </dgm:t>
    </dgm:pt>
    <dgm:pt modelId="{1B43AB1E-BACC-4524-9372-49D8A41429FB}" type="parTrans" cxnId="{7AA0F0CD-2EAD-48C4-BE57-4023ACC074ED}">
      <dgm:prSet/>
      <dgm:spPr/>
      <dgm:t>
        <a:bodyPr/>
        <a:lstStyle/>
        <a:p>
          <a:endParaRPr lang="en-US"/>
        </a:p>
      </dgm:t>
    </dgm:pt>
    <dgm:pt modelId="{0CC4BA45-5E40-4D78-92D4-8552DED85379}" type="sibTrans" cxnId="{7AA0F0CD-2EAD-48C4-BE57-4023ACC074ED}">
      <dgm:prSet/>
      <dgm:spPr/>
      <dgm:t>
        <a:bodyPr/>
        <a:lstStyle/>
        <a:p>
          <a:endParaRPr lang="en-US"/>
        </a:p>
      </dgm:t>
    </dgm:pt>
    <dgm:pt modelId="{6190B3AA-529A-4FE4-BA8E-AD985F6B608D}">
      <dgm:prSet/>
      <dgm:spPr/>
      <dgm:t>
        <a:bodyPr/>
        <a:lstStyle/>
        <a:p>
          <a:r>
            <a:rPr lang="en-US"/>
            <a:t>I-94 </a:t>
          </a:r>
        </a:p>
      </dgm:t>
    </dgm:pt>
    <dgm:pt modelId="{EEC7BF55-08D9-4941-A0B7-0D3D631665A3}" type="parTrans" cxnId="{E35A341D-1299-4A27-A6EB-C1BF30A5E80C}">
      <dgm:prSet/>
      <dgm:spPr/>
      <dgm:t>
        <a:bodyPr/>
        <a:lstStyle/>
        <a:p>
          <a:endParaRPr lang="en-US"/>
        </a:p>
      </dgm:t>
    </dgm:pt>
    <dgm:pt modelId="{83ABF49D-7884-4883-A212-418DB53167C5}" type="sibTrans" cxnId="{E35A341D-1299-4A27-A6EB-C1BF30A5E80C}">
      <dgm:prSet/>
      <dgm:spPr/>
      <dgm:t>
        <a:bodyPr/>
        <a:lstStyle/>
        <a:p>
          <a:endParaRPr lang="en-US"/>
        </a:p>
      </dgm:t>
    </dgm:pt>
    <dgm:pt modelId="{A1E60AF2-E9B4-4F07-92C4-72F3E5198085}">
      <dgm:prSet/>
      <dgm:spPr/>
      <dgm:t>
        <a:bodyPr/>
        <a:lstStyle/>
        <a:p>
          <a:r>
            <a:rPr lang="en-US"/>
            <a:t>U.S. Address</a:t>
          </a:r>
        </a:p>
      </dgm:t>
    </dgm:pt>
    <dgm:pt modelId="{D6077A7A-B684-4996-A893-EE708CE1926A}" type="parTrans" cxnId="{A34296F0-745B-4308-A8D4-B7FE6DDFE1AC}">
      <dgm:prSet/>
      <dgm:spPr/>
      <dgm:t>
        <a:bodyPr/>
        <a:lstStyle/>
        <a:p>
          <a:endParaRPr lang="en-US"/>
        </a:p>
      </dgm:t>
    </dgm:pt>
    <dgm:pt modelId="{C1AC1208-CEF9-4D77-A2A9-80EAD60A188C}" type="sibTrans" cxnId="{A34296F0-745B-4308-A8D4-B7FE6DDFE1AC}">
      <dgm:prSet/>
      <dgm:spPr/>
      <dgm:t>
        <a:bodyPr/>
        <a:lstStyle/>
        <a:p>
          <a:endParaRPr lang="en-US"/>
        </a:p>
      </dgm:t>
    </dgm:pt>
    <dgm:pt modelId="{DF374E80-C3E8-4B35-8FB1-DB1B69CD9A7A}" type="pres">
      <dgm:prSet presAssocID="{A71183C9-AFE4-492B-815E-2187294B4BD9}" presName="Name0" presStyleCnt="0">
        <dgm:presLayoutVars>
          <dgm:dir/>
          <dgm:resizeHandles val="exact"/>
        </dgm:presLayoutVars>
      </dgm:prSet>
      <dgm:spPr/>
    </dgm:pt>
    <dgm:pt modelId="{2AF3CFF6-BE98-4F65-920C-0C342FD554EF}" type="pres">
      <dgm:prSet presAssocID="{A71183C9-AFE4-492B-815E-2187294B4BD9}" presName="cycle" presStyleCnt="0"/>
      <dgm:spPr/>
    </dgm:pt>
    <dgm:pt modelId="{0062FF76-EF94-43B4-BACB-EF239693156D}" type="pres">
      <dgm:prSet presAssocID="{D95474D3-9D33-468C-8859-C5F6A0BF6783}" presName="nodeFirstNode" presStyleLbl="node1" presStyleIdx="0" presStyleCnt="4">
        <dgm:presLayoutVars>
          <dgm:bulletEnabled val="1"/>
        </dgm:presLayoutVars>
      </dgm:prSet>
      <dgm:spPr/>
    </dgm:pt>
    <dgm:pt modelId="{4937F209-B835-42AA-A86D-E67152C65A9F}" type="pres">
      <dgm:prSet presAssocID="{C3C84B88-1B01-4FFA-A7BD-25DDDC336410}" presName="sibTransFirstNode" presStyleLbl="bgShp" presStyleIdx="0" presStyleCnt="1"/>
      <dgm:spPr/>
    </dgm:pt>
    <dgm:pt modelId="{2D18A733-2C60-438F-9584-A2A19C4A0FB5}" type="pres">
      <dgm:prSet presAssocID="{E285178C-9933-46FB-99F5-0FEE0386DC57}" presName="nodeFollowingNodes" presStyleLbl="node1" presStyleIdx="1" presStyleCnt="4">
        <dgm:presLayoutVars>
          <dgm:bulletEnabled val="1"/>
        </dgm:presLayoutVars>
      </dgm:prSet>
      <dgm:spPr/>
    </dgm:pt>
    <dgm:pt modelId="{9CC472AF-4518-4EBD-98F8-178BDA48166F}" type="pres">
      <dgm:prSet presAssocID="{6190B3AA-529A-4FE4-BA8E-AD985F6B608D}" presName="nodeFollowingNodes" presStyleLbl="node1" presStyleIdx="2" presStyleCnt="4">
        <dgm:presLayoutVars>
          <dgm:bulletEnabled val="1"/>
        </dgm:presLayoutVars>
      </dgm:prSet>
      <dgm:spPr/>
    </dgm:pt>
    <dgm:pt modelId="{42344CB2-EAFA-429D-BBBA-E79AD37547CC}" type="pres">
      <dgm:prSet presAssocID="{A1E60AF2-E9B4-4F07-92C4-72F3E5198085}" presName="nodeFollowingNodes" presStyleLbl="node1" presStyleIdx="3" presStyleCnt="4" custRadScaleRad="99788" custRadScaleInc="-480">
        <dgm:presLayoutVars>
          <dgm:bulletEnabled val="1"/>
        </dgm:presLayoutVars>
      </dgm:prSet>
      <dgm:spPr/>
    </dgm:pt>
  </dgm:ptLst>
  <dgm:cxnLst>
    <dgm:cxn modelId="{E35A341D-1299-4A27-A6EB-C1BF30A5E80C}" srcId="{A71183C9-AFE4-492B-815E-2187294B4BD9}" destId="{6190B3AA-529A-4FE4-BA8E-AD985F6B608D}" srcOrd="2" destOrd="0" parTransId="{EEC7BF55-08D9-4941-A0B7-0D3D631665A3}" sibTransId="{83ABF49D-7884-4883-A212-418DB53167C5}"/>
    <dgm:cxn modelId="{34A2EA23-C45D-4AFF-9669-CAFA4897764A}" srcId="{A71183C9-AFE4-492B-815E-2187294B4BD9}" destId="{D95474D3-9D33-468C-8859-C5F6A0BF6783}" srcOrd="0" destOrd="0" parTransId="{B8AA6F90-34E4-41A4-A176-B40198B366AF}" sibTransId="{C3C84B88-1B01-4FFA-A7BD-25DDDC336410}"/>
    <dgm:cxn modelId="{C0F4BA39-78A8-465E-A1D8-394D53A27C41}" type="presOf" srcId="{A71183C9-AFE4-492B-815E-2187294B4BD9}" destId="{DF374E80-C3E8-4B35-8FB1-DB1B69CD9A7A}" srcOrd="0" destOrd="0" presId="urn:microsoft.com/office/officeart/2005/8/layout/cycle3"/>
    <dgm:cxn modelId="{758CC96F-C291-439B-BD9A-8FDFD1BB781B}" type="presOf" srcId="{A1E60AF2-E9B4-4F07-92C4-72F3E5198085}" destId="{42344CB2-EAFA-429D-BBBA-E79AD37547CC}" srcOrd="0" destOrd="0" presId="urn:microsoft.com/office/officeart/2005/8/layout/cycle3"/>
    <dgm:cxn modelId="{6F7D3C7A-267B-472A-917D-316EC64E2D68}" type="presOf" srcId="{D95474D3-9D33-468C-8859-C5F6A0BF6783}" destId="{0062FF76-EF94-43B4-BACB-EF239693156D}" srcOrd="0" destOrd="0" presId="urn:microsoft.com/office/officeart/2005/8/layout/cycle3"/>
    <dgm:cxn modelId="{CED0E49C-73FA-4E66-A7A2-A3E82D8B9590}" type="presOf" srcId="{C3C84B88-1B01-4FFA-A7BD-25DDDC336410}" destId="{4937F209-B835-42AA-A86D-E67152C65A9F}" srcOrd="0" destOrd="0" presId="urn:microsoft.com/office/officeart/2005/8/layout/cycle3"/>
    <dgm:cxn modelId="{133A00B7-DEF9-4D71-875F-0A848ADE8E4F}" type="presOf" srcId="{E285178C-9933-46FB-99F5-0FEE0386DC57}" destId="{2D18A733-2C60-438F-9584-A2A19C4A0FB5}" srcOrd="0" destOrd="0" presId="urn:microsoft.com/office/officeart/2005/8/layout/cycle3"/>
    <dgm:cxn modelId="{7AA0F0CD-2EAD-48C4-BE57-4023ACC074ED}" srcId="{A71183C9-AFE4-492B-815E-2187294B4BD9}" destId="{E285178C-9933-46FB-99F5-0FEE0386DC57}" srcOrd="1" destOrd="0" parTransId="{1B43AB1E-BACC-4524-9372-49D8A41429FB}" sibTransId="{0CC4BA45-5E40-4D78-92D4-8552DED85379}"/>
    <dgm:cxn modelId="{4A687AE0-3EE4-49B8-9586-1CB1DC749F93}" type="presOf" srcId="{6190B3AA-529A-4FE4-BA8E-AD985F6B608D}" destId="{9CC472AF-4518-4EBD-98F8-178BDA48166F}" srcOrd="0" destOrd="0" presId="urn:microsoft.com/office/officeart/2005/8/layout/cycle3"/>
    <dgm:cxn modelId="{A34296F0-745B-4308-A8D4-B7FE6DDFE1AC}" srcId="{A71183C9-AFE4-492B-815E-2187294B4BD9}" destId="{A1E60AF2-E9B4-4F07-92C4-72F3E5198085}" srcOrd="3" destOrd="0" parTransId="{D6077A7A-B684-4996-A893-EE708CE1926A}" sibTransId="{C1AC1208-CEF9-4D77-A2A9-80EAD60A188C}"/>
    <dgm:cxn modelId="{B6D9005E-80D4-46B0-B1F7-92D20BA9505C}" type="presParOf" srcId="{DF374E80-C3E8-4B35-8FB1-DB1B69CD9A7A}" destId="{2AF3CFF6-BE98-4F65-920C-0C342FD554EF}" srcOrd="0" destOrd="0" presId="urn:microsoft.com/office/officeart/2005/8/layout/cycle3"/>
    <dgm:cxn modelId="{30CF2EB8-66DD-431A-ABEE-37E0DF9A424C}" type="presParOf" srcId="{2AF3CFF6-BE98-4F65-920C-0C342FD554EF}" destId="{0062FF76-EF94-43B4-BACB-EF239693156D}" srcOrd="0" destOrd="0" presId="urn:microsoft.com/office/officeart/2005/8/layout/cycle3"/>
    <dgm:cxn modelId="{FE44C01D-A716-4EBE-B6EF-65786C502497}" type="presParOf" srcId="{2AF3CFF6-BE98-4F65-920C-0C342FD554EF}" destId="{4937F209-B835-42AA-A86D-E67152C65A9F}" srcOrd="1" destOrd="0" presId="urn:microsoft.com/office/officeart/2005/8/layout/cycle3"/>
    <dgm:cxn modelId="{0E19405F-B9E2-4E98-AFFD-A95956424E98}" type="presParOf" srcId="{2AF3CFF6-BE98-4F65-920C-0C342FD554EF}" destId="{2D18A733-2C60-438F-9584-A2A19C4A0FB5}" srcOrd="2" destOrd="0" presId="urn:microsoft.com/office/officeart/2005/8/layout/cycle3"/>
    <dgm:cxn modelId="{E86C33C6-7F62-49D3-BC1E-57468D215B65}" type="presParOf" srcId="{2AF3CFF6-BE98-4F65-920C-0C342FD554EF}" destId="{9CC472AF-4518-4EBD-98F8-178BDA48166F}" srcOrd="3" destOrd="0" presId="urn:microsoft.com/office/officeart/2005/8/layout/cycle3"/>
    <dgm:cxn modelId="{4D2D5136-E5FB-4966-96C7-480ADD008E7E}" type="presParOf" srcId="{2AF3CFF6-BE98-4F65-920C-0C342FD554EF}" destId="{42344CB2-EAFA-429D-BBBA-E79AD37547CC}" srcOrd="4"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51C2C16-38AB-4AA6-B68A-C83CB8CA65F3}"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2641BEC2-6B14-489F-A241-50C78626A2B9}">
      <dgm:prSet/>
      <dgm:spPr/>
      <dgm:t>
        <a:bodyPr/>
        <a:lstStyle/>
        <a:p>
          <a:r>
            <a:rPr lang="en-US" dirty="0"/>
            <a:t>December 17</a:t>
          </a:r>
        </a:p>
      </dgm:t>
    </dgm:pt>
    <dgm:pt modelId="{F578EE5D-25D9-4297-8EFB-E63E54FC1C59}" type="parTrans" cxnId="{7A4E5414-7518-497F-8EF8-004C704D4503}">
      <dgm:prSet/>
      <dgm:spPr/>
      <dgm:t>
        <a:bodyPr/>
        <a:lstStyle/>
        <a:p>
          <a:endParaRPr lang="en-US"/>
        </a:p>
      </dgm:t>
    </dgm:pt>
    <dgm:pt modelId="{4DBE4B93-4F28-4A48-85CC-33AA8362E6D8}" type="sibTrans" cxnId="{7A4E5414-7518-497F-8EF8-004C704D4503}">
      <dgm:prSet/>
      <dgm:spPr/>
      <dgm:t>
        <a:bodyPr/>
        <a:lstStyle/>
        <a:p>
          <a:endParaRPr lang="en-US"/>
        </a:p>
      </dgm:t>
    </dgm:pt>
    <dgm:pt modelId="{D0C7B644-7090-450D-B563-B54B5C7476D5}">
      <dgm:prSet/>
      <dgm:spPr/>
      <dgm:t>
        <a:bodyPr/>
        <a:lstStyle/>
        <a:p>
          <a:r>
            <a:rPr lang="en-US" dirty="0"/>
            <a:t>January 12</a:t>
          </a:r>
        </a:p>
      </dgm:t>
    </dgm:pt>
    <dgm:pt modelId="{65AFF085-2C3C-4A2F-A8B4-F4BA88C32457}" type="parTrans" cxnId="{5124445F-F9B9-4B59-B112-565C1F30E3FC}">
      <dgm:prSet/>
      <dgm:spPr/>
      <dgm:t>
        <a:bodyPr/>
        <a:lstStyle/>
        <a:p>
          <a:endParaRPr lang="en-US"/>
        </a:p>
      </dgm:t>
    </dgm:pt>
    <dgm:pt modelId="{C7033584-DEFF-4AB3-9994-F6E557394E50}" type="sibTrans" cxnId="{5124445F-F9B9-4B59-B112-565C1F30E3FC}">
      <dgm:prSet/>
      <dgm:spPr/>
      <dgm:t>
        <a:bodyPr/>
        <a:lstStyle/>
        <a:p>
          <a:endParaRPr lang="en-US"/>
        </a:p>
      </dgm:t>
    </dgm:pt>
    <dgm:pt modelId="{3A007DC0-0BA5-4BE8-8A0D-2415BBCF72C5}" type="pres">
      <dgm:prSet presAssocID="{751C2C16-38AB-4AA6-B68A-C83CB8CA65F3}" presName="diagram" presStyleCnt="0">
        <dgm:presLayoutVars>
          <dgm:dir/>
          <dgm:resizeHandles val="exact"/>
        </dgm:presLayoutVars>
      </dgm:prSet>
      <dgm:spPr/>
    </dgm:pt>
    <dgm:pt modelId="{C21287DD-925E-4178-9A8E-867582F7C3E9}" type="pres">
      <dgm:prSet presAssocID="{2641BEC2-6B14-489F-A241-50C78626A2B9}" presName="node" presStyleLbl="node1" presStyleIdx="0" presStyleCnt="2" custLinFactNeighborX="-26">
        <dgm:presLayoutVars>
          <dgm:bulletEnabled val="1"/>
        </dgm:presLayoutVars>
      </dgm:prSet>
      <dgm:spPr/>
    </dgm:pt>
    <dgm:pt modelId="{A69C1DFD-A8EA-491C-B577-F9367345BB62}" type="pres">
      <dgm:prSet presAssocID="{4DBE4B93-4F28-4A48-85CC-33AA8362E6D8}" presName="sibTrans" presStyleCnt="0"/>
      <dgm:spPr/>
    </dgm:pt>
    <dgm:pt modelId="{23D7282E-B024-4074-AB7C-696D84E2DDBB}" type="pres">
      <dgm:prSet presAssocID="{D0C7B644-7090-450D-B563-B54B5C7476D5}" presName="node" presStyleLbl="node1" presStyleIdx="1" presStyleCnt="2">
        <dgm:presLayoutVars>
          <dgm:bulletEnabled val="1"/>
        </dgm:presLayoutVars>
      </dgm:prSet>
      <dgm:spPr/>
    </dgm:pt>
  </dgm:ptLst>
  <dgm:cxnLst>
    <dgm:cxn modelId="{8A465A0B-69EA-471F-A1F3-46E44BEAA502}" type="presOf" srcId="{D0C7B644-7090-450D-B563-B54B5C7476D5}" destId="{23D7282E-B024-4074-AB7C-696D84E2DDBB}" srcOrd="0" destOrd="0" presId="urn:microsoft.com/office/officeart/2005/8/layout/default"/>
    <dgm:cxn modelId="{7A4E5414-7518-497F-8EF8-004C704D4503}" srcId="{751C2C16-38AB-4AA6-B68A-C83CB8CA65F3}" destId="{2641BEC2-6B14-489F-A241-50C78626A2B9}" srcOrd="0" destOrd="0" parTransId="{F578EE5D-25D9-4297-8EFB-E63E54FC1C59}" sibTransId="{4DBE4B93-4F28-4A48-85CC-33AA8362E6D8}"/>
    <dgm:cxn modelId="{5124445F-F9B9-4B59-B112-565C1F30E3FC}" srcId="{751C2C16-38AB-4AA6-B68A-C83CB8CA65F3}" destId="{D0C7B644-7090-450D-B563-B54B5C7476D5}" srcOrd="1" destOrd="0" parTransId="{65AFF085-2C3C-4A2F-A8B4-F4BA88C32457}" sibTransId="{C7033584-DEFF-4AB3-9994-F6E557394E50}"/>
    <dgm:cxn modelId="{AE8A5E87-B0BA-4DB8-AB6A-BB9B4BDF4571}" type="presOf" srcId="{2641BEC2-6B14-489F-A241-50C78626A2B9}" destId="{C21287DD-925E-4178-9A8E-867582F7C3E9}" srcOrd="0" destOrd="0" presId="urn:microsoft.com/office/officeart/2005/8/layout/default"/>
    <dgm:cxn modelId="{201A67B2-19F2-4F2C-8A2B-AEE8433076E6}" type="presOf" srcId="{751C2C16-38AB-4AA6-B68A-C83CB8CA65F3}" destId="{3A007DC0-0BA5-4BE8-8A0D-2415BBCF72C5}" srcOrd="0" destOrd="0" presId="urn:microsoft.com/office/officeart/2005/8/layout/default"/>
    <dgm:cxn modelId="{5B20D97B-A844-46E7-BDBD-5EB199DBF866}" type="presParOf" srcId="{3A007DC0-0BA5-4BE8-8A0D-2415BBCF72C5}" destId="{C21287DD-925E-4178-9A8E-867582F7C3E9}" srcOrd="0" destOrd="0" presId="urn:microsoft.com/office/officeart/2005/8/layout/default"/>
    <dgm:cxn modelId="{1313AC61-94AB-4AE8-910C-BA751E080753}" type="presParOf" srcId="{3A007DC0-0BA5-4BE8-8A0D-2415BBCF72C5}" destId="{A69C1DFD-A8EA-491C-B577-F9367345BB62}" srcOrd="1" destOrd="0" presId="urn:microsoft.com/office/officeart/2005/8/layout/default"/>
    <dgm:cxn modelId="{2EFDAC08-223E-419C-AD8C-1BBFE8884253}" type="presParOf" srcId="{3A007DC0-0BA5-4BE8-8A0D-2415BBCF72C5}" destId="{23D7282E-B024-4074-AB7C-696D84E2DDBB}" srcOrd="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9B03AE9-42DF-459E-9E92-16F219020BE6}"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83CEE2B8-4361-43F7-B5BE-D291C57A968A}">
      <dgm:prSet/>
      <dgm:spPr/>
      <dgm:t>
        <a:bodyPr/>
        <a:lstStyle/>
        <a:p>
          <a:r>
            <a:rPr lang="en-US" dirty="0"/>
            <a:t>Required for students to enroll </a:t>
          </a:r>
        </a:p>
      </dgm:t>
    </dgm:pt>
    <dgm:pt modelId="{04C1312D-93B7-414A-990D-3941A4C91394}" type="parTrans" cxnId="{3BB388D9-22DA-4905-965C-CD8D184F7471}">
      <dgm:prSet/>
      <dgm:spPr/>
      <dgm:t>
        <a:bodyPr/>
        <a:lstStyle/>
        <a:p>
          <a:endParaRPr lang="en-US"/>
        </a:p>
      </dgm:t>
    </dgm:pt>
    <dgm:pt modelId="{8ADFDFEA-0341-41A0-BED8-3A2A883C2793}" type="sibTrans" cxnId="{3BB388D9-22DA-4905-965C-CD8D184F7471}">
      <dgm:prSet/>
      <dgm:spPr/>
      <dgm:t>
        <a:bodyPr/>
        <a:lstStyle/>
        <a:p>
          <a:endParaRPr lang="en-US"/>
        </a:p>
      </dgm:t>
    </dgm:pt>
    <dgm:pt modelId="{06B78EA0-E5E5-4713-B47F-390771A645E3}">
      <dgm:prSet/>
      <dgm:spPr/>
      <dgm:t>
        <a:bodyPr/>
        <a:lstStyle/>
        <a:p>
          <a:r>
            <a:rPr lang="en-US"/>
            <a:t>Virtual and In-person options</a:t>
          </a:r>
        </a:p>
      </dgm:t>
    </dgm:pt>
    <dgm:pt modelId="{FB03D1E0-FB29-442F-A87F-9EDC9B1D9808}" type="parTrans" cxnId="{D339725F-DBEE-457A-B210-F4871BFBAFD3}">
      <dgm:prSet/>
      <dgm:spPr/>
      <dgm:t>
        <a:bodyPr/>
        <a:lstStyle/>
        <a:p>
          <a:endParaRPr lang="en-US"/>
        </a:p>
      </dgm:t>
    </dgm:pt>
    <dgm:pt modelId="{11CC7B5C-2E7E-42EA-956F-9138765844AC}" type="sibTrans" cxnId="{D339725F-DBEE-457A-B210-F4871BFBAFD3}">
      <dgm:prSet/>
      <dgm:spPr/>
      <dgm:t>
        <a:bodyPr/>
        <a:lstStyle/>
        <a:p>
          <a:endParaRPr lang="en-US"/>
        </a:p>
      </dgm:t>
    </dgm:pt>
    <dgm:pt modelId="{8DF53B91-94BD-4B8A-A215-93C90E498C08}">
      <dgm:prSet/>
      <dgm:spPr/>
      <dgm:t>
        <a:bodyPr/>
        <a:lstStyle/>
        <a:p>
          <a:r>
            <a:rPr lang="en-US"/>
            <a:t>May be exempt with SAT or ACT scores </a:t>
          </a:r>
        </a:p>
      </dgm:t>
    </dgm:pt>
    <dgm:pt modelId="{6A0A8724-76F4-45BA-A769-8312FDF24E0D}" type="parTrans" cxnId="{F35CB609-1E98-43AA-A59A-4C59B5529754}">
      <dgm:prSet/>
      <dgm:spPr/>
      <dgm:t>
        <a:bodyPr/>
        <a:lstStyle/>
        <a:p>
          <a:endParaRPr lang="en-US"/>
        </a:p>
      </dgm:t>
    </dgm:pt>
    <dgm:pt modelId="{A5E230D1-205F-4065-8579-CFA33D6B181B}" type="sibTrans" cxnId="{F35CB609-1E98-43AA-A59A-4C59B5529754}">
      <dgm:prSet/>
      <dgm:spPr/>
      <dgm:t>
        <a:bodyPr/>
        <a:lstStyle/>
        <a:p>
          <a:endParaRPr lang="en-US"/>
        </a:p>
      </dgm:t>
    </dgm:pt>
    <dgm:pt modelId="{5B35DD15-2D80-44A1-8394-0F1BEDBF4284}">
      <dgm:prSet/>
      <dgm:spPr/>
      <dgm:t>
        <a:bodyPr/>
        <a:lstStyle/>
        <a:p>
          <a:r>
            <a:rPr lang="en-US"/>
            <a:t>Complete these EARLY </a:t>
          </a:r>
        </a:p>
      </dgm:t>
    </dgm:pt>
    <dgm:pt modelId="{78B5F577-A2A7-4B3E-95C4-1BAB09E21CE3}" type="parTrans" cxnId="{CACF6F0D-734E-496C-A553-05F58F1EB6B6}">
      <dgm:prSet/>
      <dgm:spPr/>
      <dgm:t>
        <a:bodyPr/>
        <a:lstStyle/>
        <a:p>
          <a:endParaRPr lang="en-US"/>
        </a:p>
      </dgm:t>
    </dgm:pt>
    <dgm:pt modelId="{B09774B0-5ECA-4665-9429-6A93208FA8FD}" type="sibTrans" cxnId="{CACF6F0D-734E-496C-A553-05F58F1EB6B6}">
      <dgm:prSet/>
      <dgm:spPr/>
      <dgm:t>
        <a:bodyPr/>
        <a:lstStyle/>
        <a:p>
          <a:endParaRPr lang="en-US"/>
        </a:p>
      </dgm:t>
    </dgm:pt>
    <dgm:pt modelId="{E4EE58DD-D297-4DDF-849C-7B035B618CD0}" type="pres">
      <dgm:prSet presAssocID="{C9B03AE9-42DF-459E-9E92-16F219020BE6}" presName="diagram" presStyleCnt="0">
        <dgm:presLayoutVars>
          <dgm:dir/>
          <dgm:resizeHandles val="exact"/>
        </dgm:presLayoutVars>
      </dgm:prSet>
      <dgm:spPr/>
    </dgm:pt>
    <dgm:pt modelId="{E24B5106-729E-4284-923E-1CCD1909F543}" type="pres">
      <dgm:prSet presAssocID="{83CEE2B8-4361-43F7-B5BE-D291C57A968A}" presName="node" presStyleLbl="node1" presStyleIdx="0" presStyleCnt="4">
        <dgm:presLayoutVars>
          <dgm:bulletEnabled val="1"/>
        </dgm:presLayoutVars>
      </dgm:prSet>
      <dgm:spPr/>
    </dgm:pt>
    <dgm:pt modelId="{A1BD1B9D-3B19-4AC6-B4AD-69C0937F229C}" type="pres">
      <dgm:prSet presAssocID="{8ADFDFEA-0341-41A0-BED8-3A2A883C2793}" presName="sibTrans" presStyleCnt="0"/>
      <dgm:spPr/>
    </dgm:pt>
    <dgm:pt modelId="{9B744063-F335-49D9-8E2F-B82B32639415}" type="pres">
      <dgm:prSet presAssocID="{06B78EA0-E5E5-4713-B47F-390771A645E3}" presName="node" presStyleLbl="node1" presStyleIdx="1" presStyleCnt="4">
        <dgm:presLayoutVars>
          <dgm:bulletEnabled val="1"/>
        </dgm:presLayoutVars>
      </dgm:prSet>
      <dgm:spPr/>
    </dgm:pt>
    <dgm:pt modelId="{599CDE43-B9CD-4428-9969-0FDDAD7D8FC6}" type="pres">
      <dgm:prSet presAssocID="{11CC7B5C-2E7E-42EA-956F-9138765844AC}" presName="sibTrans" presStyleCnt="0"/>
      <dgm:spPr/>
    </dgm:pt>
    <dgm:pt modelId="{70F46B25-DC89-41DE-B7B5-53A2DFC5BB90}" type="pres">
      <dgm:prSet presAssocID="{8DF53B91-94BD-4B8A-A215-93C90E498C08}" presName="node" presStyleLbl="node1" presStyleIdx="2" presStyleCnt="4">
        <dgm:presLayoutVars>
          <dgm:bulletEnabled val="1"/>
        </dgm:presLayoutVars>
      </dgm:prSet>
      <dgm:spPr/>
    </dgm:pt>
    <dgm:pt modelId="{3E72362F-B5F1-4E0F-BE19-3082DDDBFEC5}" type="pres">
      <dgm:prSet presAssocID="{A5E230D1-205F-4065-8579-CFA33D6B181B}" presName="sibTrans" presStyleCnt="0"/>
      <dgm:spPr/>
    </dgm:pt>
    <dgm:pt modelId="{61780DCE-8A6D-49E4-B7D8-463C2593782D}" type="pres">
      <dgm:prSet presAssocID="{5B35DD15-2D80-44A1-8394-0F1BEDBF4284}" presName="node" presStyleLbl="node1" presStyleIdx="3" presStyleCnt="4">
        <dgm:presLayoutVars>
          <dgm:bulletEnabled val="1"/>
        </dgm:presLayoutVars>
      </dgm:prSet>
      <dgm:spPr/>
    </dgm:pt>
  </dgm:ptLst>
  <dgm:cxnLst>
    <dgm:cxn modelId="{F35CB609-1E98-43AA-A59A-4C59B5529754}" srcId="{C9B03AE9-42DF-459E-9E92-16F219020BE6}" destId="{8DF53B91-94BD-4B8A-A215-93C90E498C08}" srcOrd="2" destOrd="0" parTransId="{6A0A8724-76F4-45BA-A769-8312FDF24E0D}" sibTransId="{A5E230D1-205F-4065-8579-CFA33D6B181B}"/>
    <dgm:cxn modelId="{CACF6F0D-734E-496C-A553-05F58F1EB6B6}" srcId="{C9B03AE9-42DF-459E-9E92-16F219020BE6}" destId="{5B35DD15-2D80-44A1-8394-0F1BEDBF4284}" srcOrd="3" destOrd="0" parTransId="{78B5F577-A2A7-4B3E-95C4-1BAB09E21CE3}" sibTransId="{B09774B0-5ECA-4665-9429-6A93208FA8FD}"/>
    <dgm:cxn modelId="{8938972D-1C9C-4110-AEB6-E905090DC97F}" type="presOf" srcId="{83CEE2B8-4361-43F7-B5BE-D291C57A968A}" destId="{E24B5106-729E-4284-923E-1CCD1909F543}" srcOrd="0" destOrd="0" presId="urn:microsoft.com/office/officeart/2005/8/layout/default"/>
    <dgm:cxn modelId="{D339725F-DBEE-457A-B210-F4871BFBAFD3}" srcId="{C9B03AE9-42DF-459E-9E92-16F219020BE6}" destId="{06B78EA0-E5E5-4713-B47F-390771A645E3}" srcOrd="1" destOrd="0" parTransId="{FB03D1E0-FB29-442F-A87F-9EDC9B1D9808}" sibTransId="{11CC7B5C-2E7E-42EA-956F-9138765844AC}"/>
    <dgm:cxn modelId="{159B9B69-EDA7-4B58-B744-9550E6D1CA0B}" type="presOf" srcId="{5B35DD15-2D80-44A1-8394-0F1BEDBF4284}" destId="{61780DCE-8A6D-49E4-B7D8-463C2593782D}" srcOrd="0" destOrd="0" presId="urn:microsoft.com/office/officeart/2005/8/layout/default"/>
    <dgm:cxn modelId="{E5DA264B-78BE-4ABA-AF11-F691A8F62ED5}" type="presOf" srcId="{06B78EA0-E5E5-4713-B47F-390771A645E3}" destId="{9B744063-F335-49D9-8E2F-B82B32639415}" srcOrd="0" destOrd="0" presId="urn:microsoft.com/office/officeart/2005/8/layout/default"/>
    <dgm:cxn modelId="{6B7A81C1-CC24-46C3-86CE-CE85C98990D8}" type="presOf" srcId="{8DF53B91-94BD-4B8A-A215-93C90E498C08}" destId="{70F46B25-DC89-41DE-B7B5-53A2DFC5BB90}" srcOrd="0" destOrd="0" presId="urn:microsoft.com/office/officeart/2005/8/layout/default"/>
    <dgm:cxn modelId="{3BB388D9-22DA-4905-965C-CD8D184F7471}" srcId="{C9B03AE9-42DF-459E-9E92-16F219020BE6}" destId="{83CEE2B8-4361-43F7-B5BE-D291C57A968A}" srcOrd="0" destOrd="0" parTransId="{04C1312D-93B7-414A-990D-3941A4C91394}" sibTransId="{8ADFDFEA-0341-41A0-BED8-3A2A883C2793}"/>
    <dgm:cxn modelId="{CC9111EE-997C-40A5-A890-DA4148584120}" type="presOf" srcId="{C9B03AE9-42DF-459E-9E92-16F219020BE6}" destId="{E4EE58DD-D297-4DDF-849C-7B035B618CD0}" srcOrd="0" destOrd="0" presId="urn:microsoft.com/office/officeart/2005/8/layout/default"/>
    <dgm:cxn modelId="{76822EA7-A6B3-4249-AAFB-81A4EE815CEF}" type="presParOf" srcId="{E4EE58DD-D297-4DDF-849C-7B035B618CD0}" destId="{E24B5106-729E-4284-923E-1CCD1909F543}" srcOrd="0" destOrd="0" presId="urn:microsoft.com/office/officeart/2005/8/layout/default"/>
    <dgm:cxn modelId="{17048017-269E-4D6D-B49E-4BA97B42FD52}" type="presParOf" srcId="{E4EE58DD-D297-4DDF-849C-7B035B618CD0}" destId="{A1BD1B9D-3B19-4AC6-B4AD-69C0937F229C}" srcOrd="1" destOrd="0" presId="urn:microsoft.com/office/officeart/2005/8/layout/default"/>
    <dgm:cxn modelId="{56D4A7D9-5AD7-483C-A3B1-96F539F228AA}" type="presParOf" srcId="{E4EE58DD-D297-4DDF-849C-7B035B618CD0}" destId="{9B744063-F335-49D9-8E2F-B82B32639415}" srcOrd="2" destOrd="0" presId="urn:microsoft.com/office/officeart/2005/8/layout/default"/>
    <dgm:cxn modelId="{47385748-E6B0-44B5-81D4-03ECD4AB5A05}" type="presParOf" srcId="{E4EE58DD-D297-4DDF-849C-7B035B618CD0}" destId="{599CDE43-B9CD-4428-9969-0FDDAD7D8FC6}" srcOrd="3" destOrd="0" presId="urn:microsoft.com/office/officeart/2005/8/layout/default"/>
    <dgm:cxn modelId="{F65AA6B2-5BB8-4E4E-875E-50A36802BB58}" type="presParOf" srcId="{E4EE58DD-D297-4DDF-849C-7B035B618CD0}" destId="{70F46B25-DC89-41DE-B7B5-53A2DFC5BB90}" srcOrd="4" destOrd="0" presId="urn:microsoft.com/office/officeart/2005/8/layout/default"/>
    <dgm:cxn modelId="{464B83BF-3118-4C29-9502-7374DC90758A}" type="presParOf" srcId="{E4EE58DD-D297-4DDF-849C-7B035B618CD0}" destId="{3E72362F-B5F1-4E0F-BE19-3082DDDBFEC5}" srcOrd="5" destOrd="0" presId="urn:microsoft.com/office/officeart/2005/8/layout/default"/>
    <dgm:cxn modelId="{D5320BE6-B2C0-4D70-A1DF-3C8FBEF7D8E0}" type="presParOf" srcId="{E4EE58DD-D297-4DDF-849C-7B035B618CD0}" destId="{61780DCE-8A6D-49E4-B7D8-463C2593782D}"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F1EE15C-31AA-4166-8B27-8B4DFCEDCCE5}" type="doc">
      <dgm:prSet loTypeId="urn:microsoft.com/office/officeart/2005/8/layout/vProcess5" loCatId="process" qsTypeId="urn:microsoft.com/office/officeart/2005/8/quickstyle/simple1" qsCatId="simple" csTypeId="urn:microsoft.com/office/officeart/2005/8/colors/accent1_2" csCatId="accent1"/>
      <dgm:spPr/>
      <dgm:t>
        <a:bodyPr/>
        <a:lstStyle/>
        <a:p>
          <a:endParaRPr lang="en-US"/>
        </a:p>
      </dgm:t>
    </dgm:pt>
    <dgm:pt modelId="{7A5A6AF2-24B8-4BFF-8A88-01A2C6A5E74C}">
      <dgm:prSet/>
      <dgm:spPr/>
      <dgm:t>
        <a:bodyPr/>
        <a:lstStyle/>
        <a:p>
          <a:r>
            <a:rPr lang="en-US"/>
            <a:t>Contact University Studies: </a:t>
          </a:r>
          <a:r>
            <a:rPr lang="en-US">
              <a:hlinkClick xmlns:r="http://schemas.openxmlformats.org/officeDocument/2006/relationships" r:id="rId1"/>
            </a:rPr>
            <a:t>University.studies@mtsu.edu</a:t>
          </a:r>
          <a:r>
            <a:rPr lang="en-US"/>
            <a:t> </a:t>
          </a:r>
        </a:p>
      </dgm:t>
    </dgm:pt>
    <dgm:pt modelId="{4C927CAB-77F8-421B-89E5-E93080DE9CFB}" type="parTrans" cxnId="{A5F017D7-223A-425F-BE95-9B743C2E7854}">
      <dgm:prSet/>
      <dgm:spPr/>
      <dgm:t>
        <a:bodyPr/>
        <a:lstStyle/>
        <a:p>
          <a:endParaRPr lang="en-US"/>
        </a:p>
      </dgm:t>
    </dgm:pt>
    <dgm:pt modelId="{FC33CAF3-F4A8-432D-9F5F-FE2E6E680729}" type="sibTrans" cxnId="{A5F017D7-223A-425F-BE95-9B743C2E7854}">
      <dgm:prSet/>
      <dgm:spPr/>
      <dgm:t>
        <a:bodyPr/>
        <a:lstStyle/>
        <a:p>
          <a:endParaRPr lang="en-US"/>
        </a:p>
      </dgm:t>
    </dgm:pt>
    <dgm:pt modelId="{8618CE47-A74B-45DC-8E96-1249C92AE73E}">
      <dgm:prSet/>
      <dgm:spPr/>
      <dgm:t>
        <a:bodyPr/>
        <a:lstStyle/>
        <a:p>
          <a:r>
            <a:rPr lang="en-US"/>
            <a:t>Student sent checklist and link to English Survey </a:t>
          </a:r>
        </a:p>
      </dgm:t>
    </dgm:pt>
    <dgm:pt modelId="{74219060-46D4-417D-B801-0F4A1C9BD49A}" type="parTrans" cxnId="{13A24501-FC50-4FEA-A975-B7A5363030BE}">
      <dgm:prSet/>
      <dgm:spPr/>
      <dgm:t>
        <a:bodyPr/>
        <a:lstStyle/>
        <a:p>
          <a:endParaRPr lang="en-US"/>
        </a:p>
      </dgm:t>
    </dgm:pt>
    <dgm:pt modelId="{19DBFDD8-D7F9-4C46-A476-3C37C48FA09F}" type="sibTrans" cxnId="{13A24501-FC50-4FEA-A975-B7A5363030BE}">
      <dgm:prSet/>
      <dgm:spPr/>
      <dgm:t>
        <a:bodyPr/>
        <a:lstStyle/>
        <a:p>
          <a:endParaRPr lang="en-US"/>
        </a:p>
      </dgm:t>
    </dgm:pt>
    <dgm:pt modelId="{C09714EF-A98F-4729-847B-169B5529406A}">
      <dgm:prSet/>
      <dgm:spPr/>
      <dgm:t>
        <a:bodyPr/>
        <a:lstStyle/>
        <a:p>
          <a:r>
            <a:rPr lang="en-US" dirty="0"/>
            <a:t>Once checklist complete, voucher is sent to students </a:t>
          </a:r>
        </a:p>
      </dgm:t>
    </dgm:pt>
    <dgm:pt modelId="{D0F61716-035B-4BA2-8353-B759E13AC9CF}" type="parTrans" cxnId="{1987EC2B-C4E8-40D1-8F64-7F7BBCDD7953}">
      <dgm:prSet/>
      <dgm:spPr/>
      <dgm:t>
        <a:bodyPr/>
        <a:lstStyle/>
        <a:p>
          <a:endParaRPr lang="en-US"/>
        </a:p>
      </dgm:t>
    </dgm:pt>
    <dgm:pt modelId="{F2DECD17-C9E1-4DCF-AC29-26C94B906D49}" type="sibTrans" cxnId="{1987EC2B-C4E8-40D1-8F64-7F7BBCDD7953}">
      <dgm:prSet/>
      <dgm:spPr/>
      <dgm:t>
        <a:bodyPr/>
        <a:lstStyle/>
        <a:p>
          <a:endParaRPr lang="en-US"/>
        </a:p>
      </dgm:t>
    </dgm:pt>
    <dgm:pt modelId="{C76B38E5-B345-4F56-972D-E0FF0283E555}">
      <dgm:prSet/>
      <dgm:spPr/>
      <dgm:t>
        <a:bodyPr/>
        <a:lstStyle/>
        <a:p>
          <a:r>
            <a:rPr lang="en-US"/>
            <a:t>Must pay test fee to Accuplacer ($28) and MTSU ($25)</a:t>
          </a:r>
        </a:p>
      </dgm:t>
    </dgm:pt>
    <dgm:pt modelId="{9DEEA217-AE41-4BA6-B797-844D4D87BBE3}" type="parTrans" cxnId="{5D8643DE-5E27-4DC6-91AE-EE9F5D22D538}">
      <dgm:prSet/>
      <dgm:spPr/>
      <dgm:t>
        <a:bodyPr/>
        <a:lstStyle/>
        <a:p>
          <a:endParaRPr lang="en-US"/>
        </a:p>
      </dgm:t>
    </dgm:pt>
    <dgm:pt modelId="{8C52FE3B-A422-475E-9B51-246483FA41EA}" type="sibTrans" cxnId="{5D8643DE-5E27-4DC6-91AE-EE9F5D22D538}">
      <dgm:prSet/>
      <dgm:spPr/>
      <dgm:t>
        <a:bodyPr/>
        <a:lstStyle/>
        <a:p>
          <a:endParaRPr lang="en-US"/>
        </a:p>
      </dgm:t>
    </dgm:pt>
    <dgm:pt modelId="{1FBE5B6E-DD22-4E29-95A9-612657E6C3EE}">
      <dgm:prSet/>
      <dgm:spPr/>
      <dgm:t>
        <a:bodyPr/>
        <a:lstStyle/>
        <a:p>
          <a:r>
            <a:rPr lang="en-US"/>
            <a:t>University Studies sends results </a:t>
          </a:r>
        </a:p>
      </dgm:t>
    </dgm:pt>
    <dgm:pt modelId="{E4C9711D-2CD9-471A-9BA8-31B0EB801191}" type="parTrans" cxnId="{4F853BF4-4DA0-4CDB-AD55-D9B566894D6D}">
      <dgm:prSet/>
      <dgm:spPr/>
      <dgm:t>
        <a:bodyPr/>
        <a:lstStyle/>
        <a:p>
          <a:endParaRPr lang="en-US"/>
        </a:p>
      </dgm:t>
    </dgm:pt>
    <dgm:pt modelId="{08336CAF-1A16-457D-AE37-4D4F269CD82F}" type="sibTrans" cxnId="{4F853BF4-4DA0-4CDB-AD55-D9B566894D6D}">
      <dgm:prSet/>
      <dgm:spPr/>
      <dgm:t>
        <a:bodyPr/>
        <a:lstStyle/>
        <a:p>
          <a:endParaRPr lang="en-US"/>
        </a:p>
      </dgm:t>
    </dgm:pt>
    <dgm:pt modelId="{0C423162-224F-468F-AAC4-2E8B8A74B938}" type="pres">
      <dgm:prSet presAssocID="{9F1EE15C-31AA-4166-8B27-8B4DFCEDCCE5}" presName="outerComposite" presStyleCnt="0">
        <dgm:presLayoutVars>
          <dgm:chMax val="5"/>
          <dgm:dir/>
          <dgm:resizeHandles val="exact"/>
        </dgm:presLayoutVars>
      </dgm:prSet>
      <dgm:spPr/>
    </dgm:pt>
    <dgm:pt modelId="{52347D9E-366D-4265-B65E-F12AC4F5A453}" type="pres">
      <dgm:prSet presAssocID="{9F1EE15C-31AA-4166-8B27-8B4DFCEDCCE5}" presName="dummyMaxCanvas" presStyleCnt="0">
        <dgm:presLayoutVars/>
      </dgm:prSet>
      <dgm:spPr/>
    </dgm:pt>
    <dgm:pt modelId="{859B2376-FCFF-4FB5-86AB-91E807AD2EB1}" type="pres">
      <dgm:prSet presAssocID="{9F1EE15C-31AA-4166-8B27-8B4DFCEDCCE5}" presName="FiveNodes_1" presStyleLbl="node1" presStyleIdx="0" presStyleCnt="5">
        <dgm:presLayoutVars>
          <dgm:bulletEnabled val="1"/>
        </dgm:presLayoutVars>
      </dgm:prSet>
      <dgm:spPr/>
    </dgm:pt>
    <dgm:pt modelId="{EC26C0D0-F1D5-47E5-8954-D1A477030E0F}" type="pres">
      <dgm:prSet presAssocID="{9F1EE15C-31AA-4166-8B27-8B4DFCEDCCE5}" presName="FiveNodes_2" presStyleLbl="node1" presStyleIdx="1" presStyleCnt="5">
        <dgm:presLayoutVars>
          <dgm:bulletEnabled val="1"/>
        </dgm:presLayoutVars>
      </dgm:prSet>
      <dgm:spPr/>
    </dgm:pt>
    <dgm:pt modelId="{A5197B6F-864B-4935-9871-EAE1ECF46976}" type="pres">
      <dgm:prSet presAssocID="{9F1EE15C-31AA-4166-8B27-8B4DFCEDCCE5}" presName="FiveNodes_3" presStyleLbl="node1" presStyleIdx="2" presStyleCnt="5">
        <dgm:presLayoutVars>
          <dgm:bulletEnabled val="1"/>
        </dgm:presLayoutVars>
      </dgm:prSet>
      <dgm:spPr/>
    </dgm:pt>
    <dgm:pt modelId="{77067CCF-5F79-4E62-9B51-A9C37706115A}" type="pres">
      <dgm:prSet presAssocID="{9F1EE15C-31AA-4166-8B27-8B4DFCEDCCE5}" presName="FiveNodes_4" presStyleLbl="node1" presStyleIdx="3" presStyleCnt="5">
        <dgm:presLayoutVars>
          <dgm:bulletEnabled val="1"/>
        </dgm:presLayoutVars>
      </dgm:prSet>
      <dgm:spPr/>
    </dgm:pt>
    <dgm:pt modelId="{F0B7CF1D-0BDB-41D5-8E4D-396515A50789}" type="pres">
      <dgm:prSet presAssocID="{9F1EE15C-31AA-4166-8B27-8B4DFCEDCCE5}" presName="FiveNodes_5" presStyleLbl="node1" presStyleIdx="4" presStyleCnt="5">
        <dgm:presLayoutVars>
          <dgm:bulletEnabled val="1"/>
        </dgm:presLayoutVars>
      </dgm:prSet>
      <dgm:spPr/>
    </dgm:pt>
    <dgm:pt modelId="{F574422A-2618-4FFF-AB64-4AF56E16975A}" type="pres">
      <dgm:prSet presAssocID="{9F1EE15C-31AA-4166-8B27-8B4DFCEDCCE5}" presName="FiveConn_1-2" presStyleLbl="fgAccFollowNode1" presStyleIdx="0" presStyleCnt="4">
        <dgm:presLayoutVars>
          <dgm:bulletEnabled val="1"/>
        </dgm:presLayoutVars>
      </dgm:prSet>
      <dgm:spPr/>
    </dgm:pt>
    <dgm:pt modelId="{FEC87EFF-07FA-4E9B-A3CF-2D7BFA11A710}" type="pres">
      <dgm:prSet presAssocID="{9F1EE15C-31AA-4166-8B27-8B4DFCEDCCE5}" presName="FiveConn_2-3" presStyleLbl="fgAccFollowNode1" presStyleIdx="1" presStyleCnt="4">
        <dgm:presLayoutVars>
          <dgm:bulletEnabled val="1"/>
        </dgm:presLayoutVars>
      </dgm:prSet>
      <dgm:spPr/>
    </dgm:pt>
    <dgm:pt modelId="{44E9C9A4-0745-432F-93A0-63615AEB1B34}" type="pres">
      <dgm:prSet presAssocID="{9F1EE15C-31AA-4166-8B27-8B4DFCEDCCE5}" presName="FiveConn_3-4" presStyleLbl="fgAccFollowNode1" presStyleIdx="2" presStyleCnt="4">
        <dgm:presLayoutVars>
          <dgm:bulletEnabled val="1"/>
        </dgm:presLayoutVars>
      </dgm:prSet>
      <dgm:spPr/>
    </dgm:pt>
    <dgm:pt modelId="{C410A440-5224-42EF-9C68-9F3DD92783DB}" type="pres">
      <dgm:prSet presAssocID="{9F1EE15C-31AA-4166-8B27-8B4DFCEDCCE5}" presName="FiveConn_4-5" presStyleLbl="fgAccFollowNode1" presStyleIdx="3" presStyleCnt="4">
        <dgm:presLayoutVars>
          <dgm:bulletEnabled val="1"/>
        </dgm:presLayoutVars>
      </dgm:prSet>
      <dgm:spPr/>
    </dgm:pt>
    <dgm:pt modelId="{DF7F1573-88ED-424B-9917-AAFD67502F5D}" type="pres">
      <dgm:prSet presAssocID="{9F1EE15C-31AA-4166-8B27-8B4DFCEDCCE5}" presName="FiveNodes_1_text" presStyleLbl="node1" presStyleIdx="4" presStyleCnt="5">
        <dgm:presLayoutVars>
          <dgm:bulletEnabled val="1"/>
        </dgm:presLayoutVars>
      </dgm:prSet>
      <dgm:spPr/>
    </dgm:pt>
    <dgm:pt modelId="{9FE15AC4-28F2-4484-AED1-4A29839BF5B1}" type="pres">
      <dgm:prSet presAssocID="{9F1EE15C-31AA-4166-8B27-8B4DFCEDCCE5}" presName="FiveNodes_2_text" presStyleLbl="node1" presStyleIdx="4" presStyleCnt="5">
        <dgm:presLayoutVars>
          <dgm:bulletEnabled val="1"/>
        </dgm:presLayoutVars>
      </dgm:prSet>
      <dgm:spPr/>
    </dgm:pt>
    <dgm:pt modelId="{76ADEE8F-CD8E-42D7-A46B-37021B2EAF10}" type="pres">
      <dgm:prSet presAssocID="{9F1EE15C-31AA-4166-8B27-8B4DFCEDCCE5}" presName="FiveNodes_3_text" presStyleLbl="node1" presStyleIdx="4" presStyleCnt="5">
        <dgm:presLayoutVars>
          <dgm:bulletEnabled val="1"/>
        </dgm:presLayoutVars>
      </dgm:prSet>
      <dgm:spPr/>
    </dgm:pt>
    <dgm:pt modelId="{BB4428A6-2C8F-4587-874F-5554B6D80078}" type="pres">
      <dgm:prSet presAssocID="{9F1EE15C-31AA-4166-8B27-8B4DFCEDCCE5}" presName="FiveNodes_4_text" presStyleLbl="node1" presStyleIdx="4" presStyleCnt="5">
        <dgm:presLayoutVars>
          <dgm:bulletEnabled val="1"/>
        </dgm:presLayoutVars>
      </dgm:prSet>
      <dgm:spPr/>
    </dgm:pt>
    <dgm:pt modelId="{72227488-4107-4DCC-B7E8-378AA0FAD310}" type="pres">
      <dgm:prSet presAssocID="{9F1EE15C-31AA-4166-8B27-8B4DFCEDCCE5}" presName="FiveNodes_5_text" presStyleLbl="node1" presStyleIdx="4" presStyleCnt="5">
        <dgm:presLayoutVars>
          <dgm:bulletEnabled val="1"/>
        </dgm:presLayoutVars>
      </dgm:prSet>
      <dgm:spPr/>
    </dgm:pt>
  </dgm:ptLst>
  <dgm:cxnLst>
    <dgm:cxn modelId="{13A24501-FC50-4FEA-A975-B7A5363030BE}" srcId="{9F1EE15C-31AA-4166-8B27-8B4DFCEDCCE5}" destId="{8618CE47-A74B-45DC-8E96-1249C92AE73E}" srcOrd="1" destOrd="0" parTransId="{74219060-46D4-417D-B801-0F4A1C9BD49A}" sibTransId="{19DBFDD8-D7F9-4C46-A476-3C37C48FA09F}"/>
    <dgm:cxn modelId="{52C5A107-2C84-4C19-B9A6-88D72B9301BE}" type="presOf" srcId="{1FBE5B6E-DD22-4E29-95A9-612657E6C3EE}" destId="{F0B7CF1D-0BDB-41D5-8E4D-396515A50789}" srcOrd="0" destOrd="0" presId="urn:microsoft.com/office/officeart/2005/8/layout/vProcess5"/>
    <dgm:cxn modelId="{0C6DE917-4CFB-4023-9376-D4436F561D00}" type="presOf" srcId="{C09714EF-A98F-4729-847B-169B5529406A}" destId="{76ADEE8F-CD8E-42D7-A46B-37021B2EAF10}" srcOrd="1" destOrd="0" presId="urn:microsoft.com/office/officeart/2005/8/layout/vProcess5"/>
    <dgm:cxn modelId="{5D36BB29-0BDF-41DF-9EF4-E36FF10D76A5}" type="presOf" srcId="{8618CE47-A74B-45DC-8E96-1249C92AE73E}" destId="{EC26C0D0-F1D5-47E5-8954-D1A477030E0F}" srcOrd="0" destOrd="0" presId="urn:microsoft.com/office/officeart/2005/8/layout/vProcess5"/>
    <dgm:cxn modelId="{1987EC2B-C4E8-40D1-8F64-7F7BBCDD7953}" srcId="{9F1EE15C-31AA-4166-8B27-8B4DFCEDCCE5}" destId="{C09714EF-A98F-4729-847B-169B5529406A}" srcOrd="2" destOrd="0" parTransId="{D0F61716-035B-4BA2-8353-B759E13AC9CF}" sibTransId="{F2DECD17-C9E1-4DCF-AC29-26C94B906D49}"/>
    <dgm:cxn modelId="{075ACA38-7261-4BB3-9609-CEC8A69F7978}" type="presOf" srcId="{FC33CAF3-F4A8-432D-9F5F-FE2E6E680729}" destId="{F574422A-2618-4FFF-AB64-4AF56E16975A}" srcOrd="0" destOrd="0" presId="urn:microsoft.com/office/officeart/2005/8/layout/vProcess5"/>
    <dgm:cxn modelId="{F8C45A3C-4A16-4EDD-B0E6-BC3E570EC71F}" type="presOf" srcId="{1FBE5B6E-DD22-4E29-95A9-612657E6C3EE}" destId="{72227488-4107-4DCC-B7E8-378AA0FAD310}" srcOrd="1" destOrd="0" presId="urn:microsoft.com/office/officeart/2005/8/layout/vProcess5"/>
    <dgm:cxn modelId="{098C5161-7199-4A8C-BA69-6A6377239EF0}" type="presOf" srcId="{8618CE47-A74B-45DC-8E96-1249C92AE73E}" destId="{9FE15AC4-28F2-4484-AED1-4A29839BF5B1}" srcOrd="1" destOrd="0" presId="urn:microsoft.com/office/officeart/2005/8/layout/vProcess5"/>
    <dgm:cxn modelId="{9193CE52-9421-42A6-9C62-D7861D54C4DF}" type="presOf" srcId="{C09714EF-A98F-4729-847B-169B5529406A}" destId="{A5197B6F-864B-4935-9871-EAE1ECF46976}" srcOrd="0" destOrd="0" presId="urn:microsoft.com/office/officeart/2005/8/layout/vProcess5"/>
    <dgm:cxn modelId="{AF64A377-2384-4466-B05C-CA75E52F5A36}" type="presOf" srcId="{8C52FE3B-A422-475E-9B51-246483FA41EA}" destId="{C410A440-5224-42EF-9C68-9F3DD92783DB}" srcOrd="0" destOrd="0" presId="urn:microsoft.com/office/officeart/2005/8/layout/vProcess5"/>
    <dgm:cxn modelId="{622FA98D-1A7E-4E7C-B359-0B1A987909F8}" type="presOf" srcId="{C76B38E5-B345-4F56-972D-E0FF0283E555}" destId="{77067CCF-5F79-4E62-9B51-A9C37706115A}" srcOrd="0" destOrd="0" presId="urn:microsoft.com/office/officeart/2005/8/layout/vProcess5"/>
    <dgm:cxn modelId="{78B79190-4509-4B75-9A84-4FF8C16FC8E1}" type="presOf" srcId="{C76B38E5-B345-4F56-972D-E0FF0283E555}" destId="{BB4428A6-2C8F-4587-874F-5554B6D80078}" srcOrd="1" destOrd="0" presId="urn:microsoft.com/office/officeart/2005/8/layout/vProcess5"/>
    <dgm:cxn modelId="{9A2F1F97-F3B1-426F-A6DB-A56543D9FA96}" type="presOf" srcId="{9F1EE15C-31AA-4166-8B27-8B4DFCEDCCE5}" destId="{0C423162-224F-468F-AAC4-2E8B8A74B938}" srcOrd="0" destOrd="0" presId="urn:microsoft.com/office/officeart/2005/8/layout/vProcess5"/>
    <dgm:cxn modelId="{ECCF3FC1-0854-48ED-A9E1-9027CFDB1A63}" type="presOf" srcId="{7A5A6AF2-24B8-4BFF-8A88-01A2C6A5E74C}" destId="{DF7F1573-88ED-424B-9917-AAFD67502F5D}" srcOrd="1" destOrd="0" presId="urn:microsoft.com/office/officeart/2005/8/layout/vProcess5"/>
    <dgm:cxn modelId="{7A8523C5-D0DE-40B2-90BD-8BB2A3E59CFE}" type="presOf" srcId="{19DBFDD8-D7F9-4C46-A476-3C37C48FA09F}" destId="{FEC87EFF-07FA-4E9B-A3CF-2D7BFA11A710}" srcOrd="0" destOrd="0" presId="urn:microsoft.com/office/officeart/2005/8/layout/vProcess5"/>
    <dgm:cxn modelId="{A5F017D7-223A-425F-BE95-9B743C2E7854}" srcId="{9F1EE15C-31AA-4166-8B27-8B4DFCEDCCE5}" destId="{7A5A6AF2-24B8-4BFF-8A88-01A2C6A5E74C}" srcOrd="0" destOrd="0" parTransId="{4C927CAB-77F8-421B-89E5-E93080DE9CFB}" sibTransId="{FC33CAF3-F4A8-432D-9F5F-FE2E6E680729}"/>
    <dgm:cxn modelId="{5D8643DE-5E27-4DC6-91AE-EE9F5D22D538}" srcId="{9F1EE15C-31AA-4166-8B27-8B4DFCEDCCE5}" destId="{C76B38E5-B345-4F56-972D-E0FF0283E555}" srcOrd="3" destOrd="0" parTransId="{9DEEA217-AE41-4BA6-B797-844D4D87BBE3}" sibTransId="{8C52FE3B-A422-475E-9B51-246483FA41EA}"/>
    <dgm:cxn modelId="{DF0F8DDE-E2B3-49D0-86D8-576036F9BA94}" type="presOf" srcId="{7A5A6AF2-24B8-4BFF-8A88-01A2C6A5E74C}" destId="{859B2376-FCFF-4FB5-86AB-91E807AD2EB1}" srcOrd="0" destOrd="0" presId="urn:microsoft.com/office/officeart/2005/8/layout/vProcess5"/>
    <dgm:cxn modelId="{EA0082F1-6989-4E40-BBA8-BF17ACAFCDA3}" type="presOf" srcId="{F2DECD17-C9E1-4DCF-AC29-26C94B906D49}" destId="{44E9C9A4-0745-432F-93A0-63615AEB1B34}" srcOrd="0" destOrd="0" presId="urn:microsoft.com/office/officeart/2005/8/layout/vProcess5"/>
    <dgm:cxn modelId="{4F853BF4-4DA0-4CDB-AD55-D9B566894D6D}" srcId="{9F1EE15C-31AA-4166-8B27-8B4DFCEDCCE5}" destId="{1FBE5B6E-DD22-4E29-95A9-612657E6C3EE}" srcOrd="4" destOrd="0" parTransId="{E4C9711D-2CD9-471A-9BA8-31B0EB801191}" sibTransId="{08336CAF-1A16-457D-AE37-4D4F269CD82F}"/>
    <dgm:cxn modelId="{8784B9E4-DC0C-45CB-89F6-7A241FA3C25F}" type="presParOf" srcId="{0C423162-224F-468F-AAC4-2E8B8A74B938}" destId="{52347D9E-366D-4265-B65E-F12AC4F5A453}" srcOrd="0" destOrd="0" presId="urn:microsoft.com/office/officeart/2005/8/layout/vProcess5"/>
    <dgm:cxn modelId="{C5CC7848-A7B5-4A2E-89F4-287C03DAA76B}" type="presParOf" srcId="{0C423162-224F-468F-AAC4-2E8B8A74B938}" destId="{859B2376-FCFF-4FB5-86AB-91E807AD2EB1}" srcOrd="1" destOrd="0" presId="urn:microsoft.com/office/officeart/2005/8/layout/vProcess5"/>
    <dgm:cxn modelId="{5B036FD4-7FAE-4D76-8C4A-10FF6D0A0275}" type="presParOf" srcId="{0C423162-224F-468F-AAC4-2E8B8A74B938}" destId="{EC26C0D0-F1D5-47E5-8954-D1A477030E0F}" srcOrd="2" destOrd="0" presId="urn:microsoft.com/office/officeart/2005/8/layout/vProcess5"/>
    <dgm:cxn modelId="{0AED7B24-D3C3-41AC-B004-6ECA8BC23205}" type="presParOf" srcId="{0C423162-224F-468F-AAC4-2E8B8A74B938}" destId="{A5197B6F-864B-4935-9871-EAE1ECF46976}" srcOrd="3" destOrd="0" presId="urn:microsoft.com/office/officeart/2005/8/layout/vProcess5"/>
    <dgm:cxn modelId="{15B9A729-BE96-4FB0-83D9-6C5E799A0D4C}" type="presParOf" srcId="{0C423162-224F-468F-AAC4-2E8B8A74B938}" destId="{77067CCF-5F79-4E62-9B51-A9C37706115A}" srcOrd="4" destOrd="0" presId="urn:microsoft.com/office/officeart/2005/8/layout/vProcess5"/>
    <dgm:cxn modelId="{ECB34C6F-AD6F-4055-AC80-BA0688CCE0C9}" type="presParOf" srcId="{0C423162-224F-468F-AAC4-2E8B8A74B938}" destId="{F0B7CF1D-0BDB-41D5-8E4D-396515A50789}" srcOrd="5" destOrd="0" presId="urn:microsoft.com/office/officeart/2005/8/layout/vProcess5"/>
    <dgm:cxn modelId="{9E8EEBBE-FF08-4077-BD7F-CC81F740122A}" type="presParOf" srcId="{0C423162-224F-468F-AAC4-2E8B8A74B938}" destId="{F574422A-2618-4FFF-AB64-4AF56E16975A}" srcOrd="6" destOrd="0" presId="urn:microsoft.com/office/officeart/2005/8/layout/vProcess5"/>
    <dgm:cxn modelId="{2BD8CA38-897E-4B86-9680-078A597213E2}" type="presParOf" srcId="{0C423162-224F-468F-AAC4-2E8B8A74B938}" destId="{FEC87EFF-07FA-4E9B-A3CF-2D7BFA11A710}" srcOrd="7" destOrd="0" presId="urn:microsoft.com/office/officeart/2005/8/layout/vProcess5"/>
    <dgm:cxn modelId="{CB9EB1F2-86AB-4E8A-B92A-3298581CBF70}" type="presParOf" srcId="{0C423162-224F-468F-AAC4-2E8B8A74B938}" destId="{44E9C9A4-0745-432F-93A0-63615AEB1B34}" srcOrd="8" destOrd="0" presId="urn:microsoft.com/office/officeart/2005/8/layout/vProcess5"/>
    <dgm:cxn modelId="{C6D06B30-FC8C-4942-9B9B-5563098D2919}" type="presParOf" srcId="{0C423162-224F-468F-AAC4-2E8B8A74B938}" destId="{C410A440-5224-42EF-9C68-9F3DD92783DB}" srcOrd="9" destOrd="0" presId="urn:microsoft.com/office/officeart/2005/8/layout/vProcess5"/>
    <dgm:cxn modelId="{B3B48E5D-D7BC-464B-B837-D7C8F5AA8773}" type="presParOf" srcId="{0C423162-224F-468F-AAC4-2E8B8A74B938}" destId="{DF7F1573-88ED-424B-9917-AAFD67502F5D}" srcOrd="10" destOrd="0" presId="urn:microsoft.com/office/officeart/2005/8/layout/vProcess5"/>
    <dgm:cxn modelId="{932B1FCE-040C-45AF-9FEF-A731810207A7}" type="presParOf" srcId="{0C423162-224F-468F-AAC4-2E8B8A74B938}" destId="{9FE15AC4-28F2-4484-AED1-4A29839BF5B1}" srcOrd="11" destOrd="0" presId="urn:microsoft.com/office/officeart/2005/8/layout/vProcess5"/>
    <dgm:cxn modelId="{B788264A-4952-4860-BBFF-DBF7D45F132A}" type="presParOf" srcId="{0C423162-224F-468F-AAC4-2E8B8A74B938}" destId="{76ADEE8F-CD8E-42D7-A46B-37021B2EAF10}" srcOrd="12" destOrd="0" presId="urn:microsoft.com/office/officeart/2005/8/layout/vProcess5"/>
    <dgm:cxn modelId="{ADD94FBD-370F-4FD5-AFF1-D5A5D90AF3F5}" type="presParOf" srcId="{0C423162-224F-468F-AAC4-2E8B8A74B938}" destId="{BB4428A6-2C8F-4587-874F-5554B6D80078}" srcOrd="13" destOrd="0" presId="urn:microsoft.com/office/officeart/2005/8/layout/vProcess5"/>
    <dgm:cxn modelId="{A616FF5D-E4C9-410D-BE1C-A9A4A2FC3C58}" type="presParOf" srcId="{0C423162-224F-468F-AAC4-2E8B8A74B938}" destId="{72227488-4107-4DCC-B7E8-378AA0FAD310}"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AA93019-BFC0-4CD0-B654-1F484AA897F4}"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2E2A1B5A-2E55-469F-BC24-521A307034B2}">
      <dgm:prSet/>
      <dgm:spPr/>
      <dgm:t>
        <a:bodyPr/>
        <a:lstStyle/>
        <a:p>
          <a:r>
            <a:rPr lang="en-US" dirty="0"/>
            <a:t>Register on Pipeline</a:t>
          </a:r>
        </a:p>
      </dgm:t>
    </dgm:pt>
    <dgm:pt modelId="{D409509B-0B05-4304-A803-8CBDB4168B8F}" type="parTrans" cxnId="{D3DE1406-0448-4E36-BF1C-6534A570C577}">
      <dgm:prSet/>
      <dgm:spPr/>
      <dgm:t>
        <a:bodyPr/>
        <a:lstStyle/>
        <a:p>
          <a:endParaRPr lang="en-US"/>
        </a:p>
      </dgm:t>
    </dgm:pt>
    <dgm:pt modelId="{42D74DE7-EA76-44DE-9C9E-08A868D7B48A}" type="sibTrans" cxnId="{D3DE1406-0448-4E36-BF1C-6534A570C577}">
      <dgm:prSet/>
      <dgm:spPr/>
      <dgm:t>
        <a:bodyPr/>
        <a:lstStyle/>
        <a:p>
          <a:endParaRPr lang="en-US"/>
        </a:p>
      </dgm:t>
    </dgm:pt>
    <dgm:pt modelId="{60609E76-1E27-44B9-8A49-466C645185E7}">
      <dgm:prSet/>
      <dgm:spPr/>
      <dgm:t>
        <a:bodyPr/>
        <a:lstStyle/>
        <a:p>
          <a:r>
            <a:rPr lang="en-US" dirty="0"/>
            <a:t>Meet with Advisor </a:t>
          </a:r>
        </a:p>
      </dgm:t>
    </dgm:pt>
    <dgm:pt modelId="{AB0D9391-534E-4E43-843D-8C67DE0C516F}" type="parTrans" cxnId="{ADDEE73F-32E6-4B07-8B32-1D4754C20D11}">
      <dgm:prSet/>
      <dgm:spPr/>
      <dgm:t>
        <a:bodyPr/>
        <a:lstStyle/>
        <a:p>
          <a:endParaRPr lang="en-US"/>
        </a:p>
      </dgm:t>
    </dgm:pt>
    <dgm:pt modelId="{E66D641C-D712-49D0-A470-DF5A34E93F67}" type="sibTrans" cxnId="{ADDEE73F-32E6-4B07-8B32-1D4754C20D11}">
      <dgm:prSet/>
      <dgm:spPr/>
      <dgm:t>
        <a:bodyPr/>
        <a:lstStyle/>
        <a:p>
          <a:endParaRPr lang="en-US"/>
        </a:p>
      </dgm:t>
    </dgm:pt>
    <dgm:pt modelId="{B12F111E-5A5C-42EA-A8C4-D3233A941DE7}">
      <dgm:prSet/>
      <dgm:spPr/>
      <dgm:t>
        <a:bodyPr/>
        <a:lstStyle/>
        <a:p>
          <a:r>
            <a:rPr lang="en-US" dirty="0"/>
            <a:t>Register for Courses </a:t>
          </a:r>
        </a:p>
      </dgm:t>
    </dgm:pt>
    <dgm:pt modelId="{DA0DB43C-C378-4B8F-9F9C-D9E54CDF7322}" type="parTrans" cxnId="{3C527273-7E31-4143-A501-3F6FB936534D}">
      <dgm:prSet/>
      <dgm:spPr/>
      <dgm:t>
        <a:bodyPr/>
        <a:lstStyle/>
        <a:p>
          <a:endParaRPr lang="en-US"/>
        </a:p>
      </dgm:t>
    </dgm:pt>
    <dgm:pt modelId="{D34F681C-B413-4E1F-9AC2-9F56881ECA4D}" type="sibTrans" cxnId="{3C527273-7E31-4143-A501-3F6FB936534D}">
      <dgm:prSet/>
      <dgm:spPr/>
      <dgm:t>
        <a:bodyPr/>
        <a:lstStyle/>
        <a:p>
          <a:endParaRPr lang="en-US"/>
        </a:p>
      </dgm:t>
    </dgm:pt>
    <dgm:pt modelId="{C89DD799-C82C-4E33-8100-94EE4ACC55B2}">
      <dgm:prSet/>
      <dgm:spPr/>
      <dgm:t>
        <a:bodyPr/>
        <a:lstStyle/>
        <a:p>
          <a:r>
            <a:rPr lang="en-US"/>
            <a:t>Online Modules </a:t>
          </a:r>
        </a:p>
      </dgm:t>
    </dgm:pt>
    <dgm:pt modelId="{C2844C81-3E31-45E0-B3FB-FC58761B7DBB}" type="parTrans" cxnId="{E7F9B175-0DA5-4E3A-AB4A-8E0154EEDC43}">
      <dgm:prSet/>
      <dgm:spPr/>
      <dgm:t>
        <a:bodyPr/>
        <a:lstStyle/>
        <a:p>
          <a:endParaRPr lang="en-US"/>
        </a:p>
      </dgm:t>
    </dgm:pt>
    <dgm:pt modelId="{8C49FA31-5BE7-4300-A8C0-BD739B80407E}" type="sibTrans" cxnId="{E7F9B175-0DA5-4E3A-AB4A-8E0154EEDC43}">
      <dgm:prSet/>
      <dgm:spPr/>
      <dgm:t>
        <a:bodyPr/>
        <a:lstStyle/>
        <a:p>
          <a:endParaRPr lang="en-US"/>
        </a:p>
      </dgm:t>
    </dgm:pt>
    <dgm:pt modelId="{2F7B3627-5B4D-4CA7-8E22-DAFD3DDEBB86}" type="pres">
      <dgm:prSet presAssocID="{7AA93019-BFC0-4CD0-B654-1F484AA897F4}" presName="diagram" presStyleCnt="0">
        <dgm:presLayoutVars>
          <dgm:dir/>
          <dgm:resizeHandles val="exact"/>
        </dgm:presLayoutVars>
      </dgm:prSet>
      <dgm:spPr/>
    </dgm:pt>
    <dgm:pt modelId="{E5CF54FE-7D42-4F29-9065-A7ADEBB94E1A}" type="pres">
      <dgm:prSet presAssocID="{2E2A1B5A-2E55-469F-BC24-521A307034B2}" presName="node" presStyleLbl="node1" presStyleIdx="0" presStyleCnt="4">
        <dgm:presLayoutVars>
          <dgm:bulletEnabled val="1"/>
        </dgm:presLayoutVars>
      </dgm:prSet>
      <dgm:spPr/>
    </dgm:pt>
    <dgm:pt modelId="{2D1E7491-C692-450E-B3C9-6ABC77AF7F35}" type="pres">
      <dgm:prSet presAssocID="{42D74DE7-EA76-44DE-9C9E-08A868D7B48A}" presName="sibTrans" presStyleCnt="0"/>
      <dgm:spPr/>
    </dgm:pt>
    <dgm:pt modelId="{916030AA-595E-4FDF-89C4-BDBBF7F24F03}" type="pres">
      <dgm:prSet presAssocID="{C89DD799-C82C-4E33-8100-94EE4ACC55B2}" presName="node" presStyleLbl="node1" presStyleIdx="1" presStyleCnt="4">
        <dgm:presLayoutVars>
          <dgm:bulletEnabled val="1"/>
        </dgm:presLayoutVars>
      </dgm:prSet>
      <dgm:spPr/>
    </dgm:pt>
    <dgm:pt modelId="{BAF45E9B-4292-43DD-975B-91F4634C3753}" type="pres">
      <dgm:prSet presAssocID="{8C49FA31-5BE7-4300-A8C0-BD739B80407E}" presName="sibTrans" presStyleCnt="0"/>
      <dgm:spPr/>
    </dgm:pt>
    <dgm:pt modelId="{5049FA89-6FB1-40A8-A53B-8D7BF97170BB}" type="pres">
      <dgm:prSet presAssocID="{60609E76-1E27-44B9-8A49-466C645185E7}" presName="node" presStyleLbl="node1" presStyleIdx="2" presStyleCnt="4">
        <dgm:presLayoutVars>
          <dgm:bulletEnabled val="1"/>
        </dgm:presLayoutVars>
      </dgm:prSet>
      <dgm:spPr/>
    </dgm:pt>
    <dgm:pt modelId="{5D93B6FC-29E5-4201-8629-66F569C4CFC2}" type="pres">
      <dgm:prSet presAssocID="{E66D641C-D712-49D0-A470-DF5A34E93F67}" presName="sibTrans" presStyleCnt="0"/>
      <dgm:spPr/>
    </dgm:pt>
    <dgm:pt modelId="{779C1554-413F-4691-83DF-24DA8B34D01B}" type="pres">
      <dgm:prSet presAssocID="{B12F111E-5A5C-42EA-A8C4-D3233A941DE7}" presName="node" presStyleLbl="node1" presStyleIdx="3" presStyleCnt="4">
        <dgm:presLayoutVars>
          <dgm:bulletEnabled val="1"/>
        </dgm:presLayoutVars>
      </dgm:prSet>
      <dgm:spPr/>
    </dgm:pt>
  </dgm:ptLst>
  <dgm:cxnLst>
    <dgm:cxn modelId="{D3DE1406-0448-4E36-BF1C-6534A570C577}" srcId="{7AA93019-BFC0-4CD0-B654-1F484AA897F4}" destId="{2E2A1B5A-2E55-469F-BC24-521A307034B2}" srcOrd="0" destOrd="0" parTransId="{D409509B-0B05-4304-A803-8CBDB4168B8F}" sibTransId="{42D74DE7-EA76-44DE-9C9E-08A868D7B48A}"/>
    <dgm:cxn modelId="{E1783730-AF25-4D30-A10D-46EFE515A9EE}" type="presOf" srcId="{B12F111E-5A5C-42EA-A8C4-D3233A941DE7}" destId="{779C1554-413F-4691-83DF-24DA8B34D01B}" srcOrd="0" destOrd="0" presId="urn:microsoft.com/office/officeart/2005/8/layout/default"/>
    <dgm:cxn modelId="{55F64F38-CBC7-4D91-834B-BCA274F220F8}" type="presOf" srcId="{2E2A1B5A-2E55-469F-BC24-521A307034B2}" destId="{E5CF54FE-7D42-4F29-9065-A7ADEBB94E1A}" srcOrd="0" destOrd="0" presId="urn:microsoft.com/office/officeart/2005/8/layout/default"/>
    <dgm:cxn modelId="{ADDEE73F-32E6-4B07-8B32-1D4754C20D11}" srcId="{7AA93019-BFC0-4CD0-B654-1F484AA897F4}" destId="{60609E76-1E27-44B9-8A49-466C645185E7}" srcOrd="2" destOrd="0" parTransId="{AB0D9391-534E-4E43-843D-8C67DE0C516F}" sibTransId="{E66D641C-D712-49D0-A470-DF5A34E93F67}"/>
    <dgm:cxn modelId="{520D2646-B940-4979-BE72-3D607E53F2D8}" type="presOf" srcId="{C89DD799-C82C-4E33-8100-94EE4ACC55B2}" destId="{916030AA-595E-4FDF-89C4-BDBBF7F24F03}" srcOrd="0" destOrd="0" presId="urn:microsoft.com/office/officeart/2005/8/layout/default"/>
    <dgm:cxn modelId="{3C527273-7E31-4143-A501-3F6FB936534D}" srcId="{7AA93019-BFC0-4CD0-B654-1F484AA897F4}" destId="{B12F111E-5A5C-42EA-A8C4-D3233A941DE7}" srcOrd="3" destOrd="0" parTransId="{DA0DB43C-C378-4B8F-9F9C-D9E54CDF7322}" sibTransId="{D34F681C-B413-4E1F-9AC2-9F56881ECA4D}"/>
    <dgm:cxn modelId="{E7F9B175-0DA5-4E3A-AB4A-8E0154EEDC43}" srcId="{7AA93019-BFC0-4CD0-B654-1F484AA897F4}" destId="{C89DD799-C82C-4E33-8100-94EE4ACC55B2}" srcOrd="1" destOrd="0" parTransId="{C2844C81-3E31-45E0-B3FB-FC58761B7DBB}" sibTransId="{8C49FA31-5BE7-4300-A8C0-BD739B80407E}"/>
    <dgm:cxn modelId="{A5928D79-7EB8-48DF-A68E-241AFD6C2008}" type="presOf" srcId="{7AA93019-BFC0-4CD0-B654-1F484AA897F4}" destId="{2F7B3627-5B4D-4CA7-8E22-DAFD3DDEBB86}" srcOrd="0" destOrd="0" presId="urn:microsoft.com/office/officeart/2005/8/layout/default"/>
    <dgm:cxn modelId="{303E517E-8985-440A-81E3-4DA3EACFFDC0}" type="presOf" srcId="{60609E76-1E27-44B9-8A49-466C645185E7}" destId="{5049FA89-6FB1-40A8-A53B-8D7BF97170BB}" srcOrd="0" destOrd="0" presId="urn:microsoft.com/office/officeart/2005/8/layout/default"/>
    <dgm:cxn modelId="{A59FBB86-B04F-4AA9-81AC-B54E24563922}" type="presParOf" srcId="{2F7B3627-5B4D-4CA7-8E22-DAFD3DDEBB86}" destId="{E5CF54FE-7D42-4F29-9065-A7ADEBB94E1A}" srcOrd="0" destOrd="0" presId="urn:microsoft.com/office/officeart/2005/8/layout/default"/>
    <dgm:cxn modelId="{22060811-2FD3-40A9-BD50-1DD7276245BF}" type="presParOf" srcId="{2F7B3627-5B4D-4CA7-8E22-DAFD3DDEBB86}" destId="{2D1E7491-C692-450E-B3C9-6ABC77AF7F35}" srcOrd="1" destOrd="0" presId="urn:microsoft.com/office/officeart/2005/8/layout/default"/>
    <dgm:cxn modelId="{BD81F9DE-8E8C-46C6-9B98-E0F6CCB0C8B7}" type="presParOf" srcId="{2F7B3627-5B4D-4CA7-8E22-DAFD3DDEBB86}" destId="{916030AA-595E-4FDF-89C4-BDBBF7F24F03}" srcOrd="2" destOrd="0" presId="urn:microsoft.com/office/officeart/2005/8/layout/default"/>
    <dgm:cxn modelId="{97E6854E-54D8-4407-A6CB-87E3D0204AC2}" type="presParOf" srcId="{2F7B3627-5B4D-4CA7-8E22-DAFD3DDEBB86}" destId="{BAF45E9B-4292-43DD-975B-91F4634C3753}" srcOrd="3" destOrd="0" presId="urn:microsoft.com/office/officeart/2005/8/layout/default"/>
    <dgm:cxn modelId="{FB124040-A782-4A7A-B9F4-136055E191D8}" type="presParOf" srcId="{2F7B3627-5B4D-4CA7-8E22-DAFD3DDEBB86}" destId="{5049FA89-6FB1-40A8-A53B-8D7BF97170BB}" srcOrd="4" destOrd="0" presId="urn:microsoft.com/office/officeart/2005/8/layout/default"/>
    <dgm:cxn modelId="{92C58B63-41E7-4A79-BC83-FF4057776644}" type="presParOf" srcId="{2F7B3627-5B4D-4CA7-8E22-DAFD3DDEBB86}" destId="{5D93B6FC-29E5-4201-8629-66F569C4CFC2}" srcOrd="5" destOrd="0" presId="urn:microsoft.com/office/officeart/2005/8/layout/default"/>
    <dgm:cxn modelId="{25A43061-1A20-4C78-87A5-E67391EA184B}" type="presParOf" srcId="{2F7B3627-5B4D-4CA7-8E22-DAFD3DDEBB86}" destId="{779C1554-413F-4691-83DF-24DA8B34D01B}"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DA611DD-3150-442C-B7B4-51DFB15DDF17}"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B67629F6-114D-42FB-9F65-6C451571878B}">
      <dgm:prSet custT="1"/>
      <dgm:spPr/>
      <dgm:t>
        <a:bodyPr/>
        <a:lstStyle/>
        <a:p>
          <a:r>
            <a:rPr lang="en-US" sz="4000" dirty="0"/>
            <a:t>November 19</a:t>
          </a:r>
          <a:r>
            <a:rPr lang="en-US" sz="4000" baseline="30000" dirty="0"/>
            <a:t>th</a:t>
          </a:r>
          <a:r>
            <a:rPr lang="en-US" sz="4000" dirty="0"/>
            <a:t> – Virtual Session</a:t>
          </a:r>
        </a:p>
      </dgm:t>
    </dgm:pt>
    <dgm:pt modelId="{2119A3F6-59E6-46FC-9B2F-B7307FB71DF8}" type="parTrans" cxnId="{B87072CF-D7C2-4354-AFFC-8504C9058C55}">
      <dgm:prSet/>
      <dgm:spPr/>
      <dgm:t>
        <a:bodyPr/>
        <a:lstStyle/>
        <a:p>
          <a:endParaRPr lang="en-US" sz="2400"/>
        </a:p>
      </dgm:t>
    </dgm:pt>
    <dgm:pt modelId="{73A1869F-FE6A-4B7A-AE47-5227946789AC}" type="sibTrans" cxnId="{B87072CF-D7C2-4354-AFFC-8504C9058C55}">
      <dgm:prSet/>
      <dgm:spPr/>
      <dgm:t>
        <a:bodyPr/>
        <a:lstStyle/>
        <a:p>
          <a:endParaRPr lang="en-US" sz="2400"/>
        </a:p>
      </dgm:t>
    </dgm:pt>
    <dgm:pt modelId="{39F58ED4-1650-4270-B097-171AE129132F}" type="pres">
      <dgm:prSet presAssocID="{3DA611DD-3150-442C-B7B4-51DFB15DDF17}" presName="diagram" presStyleCnt="0">
        <dgm:presLayoutVars>
          <dgm:dir/>
          <dgm:resizeHandles val="exact"/>
        </dgm:presLayoutVars>
      </dgm:prSet>
      <dgm:spPr/>
    </dgm:pt>
    <dgm:pt modelId="{2B89A67C-CC2D-4164-B60E-7A707E716672}" type="pres">
      <dgm:prSet presAssocID="{B67629F6-114D-42FB-9F65-6C451571878B}" presName="node" presStyleLbl="node1" presStyleIdx="0" presStyleCnt="1">
        <dgm:presLayoutVars>
          <dgm:bulletEnabled val="1"/>
        </dgm:presLayoutVars>
      </dgm:prSet>
      <dgm:spPr/>
    </dgm:pt>
  </dgm:ptLst>
  <dgm:cxnLst>
    <dgm:cxn modelId="{B87072CF-D7C2-4354-AFFC-8504C9058C55}" srcId="{3DA611DD-3150-442C-B7B4-51DFB15DDF17}" destId="{B67629F6-114D-42FB-9F65-6C451571878B}" srcOrd="0" destOrd="0" parTransId="{2119A3F6-59E6-46FC-9B2F-B7307FB71DF8}" sibTransId="{73A1869F-FE6A-4B7A-AE47-5227946789AC}"/>
    <dgm:cxn modelId="{97EFC9E5-4B45-4A3A-A516-556F78EB80E4}" type="presOf" srcId="{B67629F6-114D-42FB-9F65-6C451571878B}" destId="{2B89A67C-CC2D-4164-B60E-7A707E716672}" srcOrd="0" destOrd="0" presId="urn:microsoft.com/office/officeart/2005/8/layout/default"/>
    <dgm:cxn modelId="{367F18F9-F736-418A-8991-B1AB95E917D2}" type="presOf" srcId="{3DA611DD-3150-442C-B7B4-51DFB15DDF17}" destId="{39F58ED4-1650-4270-B097-171AE129132F}" srcOrd="0" destOrd="0" presId="urn:microsoft.com/office/officeart/2005/8/layout/default"/>
    <dgm:cxn modelId="{D3AED108-3225-475D-A82E-74F9EF4C2908}" type="presParOf" srcId="{39F58ED4-1650-4270-B097-171AE129132F}" destId="{2B89A67C-CC2D-4164-B60E-7A707E716672}" srcOrd="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30CFD40-A9EC-42D0-8613-DBED559ADDF8}"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CF56ABD7-AE6E-4772-827F-2C6119714783}">
      <dgm:prSet custT="1"/>
      <dgm:spPr/>
      <dgm:t>
        <a:bodyPr/>
        <a:lstStyle/>
        <a:p>
          <a:r>
            <a:rPr lang="en-US" sz="2800" b="1" dirty="0"/>
            <a:t>November 12  </a:t>
          </a:r>
          <a:r>
            <a:rPr lang="en-US" sz="2800" dirty="0"/>
            <a:t>Visa Interview</a:t>
          </a:r>
        </a:p>
      </dgm:t>
    </dgm:pt>
    <dgm:pt modelId="{97E2CA4E-1A6E-4ACF-83FB-8986611A903E}" type="parTrans" cxnId="{35107C03-6DC5-4937-B61A-6AC4BFA7ACAD}">
      <dgm:prSet/>
      <dgm:spPr/>
      <dgm:t>
        <a:bodyPr/>
        <a:lstStyle/>
        <a:p>
          <a:endParaRPr lang="en-US" sz="2000"/>
        </a:p>
      </dgm:t>
    </dgm:pt>
    <dgm:pt modelId="{DC060CAB-6026-4270-B304-49A473C83AF1}" type="sibTrans" cxnId="{35107C03-6DC5-4937-B61A-6AC4BFA7ACAD}">
      <dgm:prSet/>
      <dgm:spPr/>
      <dgm:t>
        <a:bodyPr/>
        <a:lstStyle/>
        <a:p>
          <a:endParaRPr lang="en-US" sz="2000"/>
        </a:p>
      </dgm:t>
    </dgm:pt>
    <dgm:pt modelId="{402C2FF9-192C-478E-877C-EDC119159F35}">
      <dgm:prSet custT="1"/>
      <dgm:spPr/>
      <dgm:t>
        <a:bodyPr/>
        <a:lstStyle/>
        <a:p>
          <a:r>
            <a:rPr lang="en-US" sz="2800" b="1" dirty="0"/>
            <a:t>November 17  </a:t>
          </a:r>
          <a:r>
            <a:rPr lang="en-US" sz="2800" dirty="0"/>
            <a:t>Area Tour and Open Session</a:t>
          </a:r>
        </a:p>
      </dgm:t>
    </dgm:pt>
    <dgm:pt modelId="{1FAFBD02-ACCD-4189-B7EE-0444688CE2E3}" type="parTrans" cxnId="{AA14CABB-8C88-40EF-AA42-A76C81A1AD28}">
      <dgm:prSet/>
      <dgm:spPr/>
      <dgm:t>
        <a:bodyPr/>
        <a:lstStyle/>
        <a:p>
          <a:endParaRPr lang="en-US" sz="2000"/>
        </a:p>
      </dgm:t>
    </dgm:pt>
    <dgm:pt modelId="{C233A53A-5673-4007-9E16-6B334C4A7DD0}" type="sibTrans" cxnId="{AA14CABB-8C88-40EF-AA42-A76C81A1AD28}">
      <dgm:prSet/>
      <dgm:spPr/>
      <dgm:t>
        <a:bodyPr/>
        <a:lstStyle/>
        <a:p>
          <a:endParaRPr lang="en-US" sz="2000"/>
        </a:p>
      </dgm:t>
    </dgm:pt>
    <dgm:pt modelId="{7E399325-BBF5-4C25-AC1C-3FD3AB69255F}">
      <dgm:prSet custT="1"/>
      <dgm:spPr/>
      <dgm:t>
        <a:bodyPr/>
        <a:lstStyle/>
        <a:p>
          <a:r>
            <a:rPr lang="en-US" sz="2800" b="1" dirty="0"/>
            <a:t>November 24 </a:t>
          </a:r>
          <a:br>
            <a:rPr lang="en-US" sz="2800" b="1" dirty="0"/>
          </a:br>
          <a:r>
            <a:rPr lang="en-US" sz="2800" dirty="0"/>
            <a:t> Bill Pay and Student Services</a:t>
          </a:r>
        </a:p>
      </dgm:t>
    </dgm:pt>
    <dgm:pt modelId="{951A96A7-F9F3-4303-841A-28AEF8A503DA}" type="parTrans" cxnId="{A166D23D-6D69-4E18-A479-39E1F8394E5F}">
      <dgm:prSet/>
      <dgm:spPr/>
      <dgm:t>
        <a:bodyPr/>
        <a:lstStyle/>
        <a:p>
          <a:endParaRPr lang="en-US" sz="2000"/>
        </a:p>
      </dgm:t>
    </dgm:pt>
    <dgm:pt modelId="{E1C7AA39-6AE3-4B90-A295-95D1CEB615F9}" type="sibTrans" cxnId="{A166D23D-6D69-4E18-A479-39E1F8394E5F}">
      <dgm:prSet/>
      <dgm:spPr/>
      <dgm:t>
        <a:bodyPr/>
        <a:lstStyle/>
        <a:p>
          <a:endParaRPr lang="en-US" sz="2000"/>
        </a:p>
      </dgm:t>
    </dgm:pt>
    <dgm:pt modelId="{EB115983-F169-4CEF-9788-3EB3A6A2185C}">
      <dgm:prSet custT="1"/>
      <dgm:spPr/>
      <dgm:t>
        <a:bodyPr/>
        <a:lstStyle/>
        <a:p>
          <a:r>
            <a:rPr lang="en-US" sz="2800" b="1" dirty="0"/>
            <a:t>December 8 </a:t>
          </a:r>
          <a:br>
            <a:rPr lang="en-US" sz="2800" b="1" dirty="0"/>
          </a:br>
          <a:r>
            <a:rPr lang="en-US" sz="2800" b="1" dirty="0"/>
            <a:t> </a:t>
          </a:r>
          <a:r>
            <a:rPr lang="en-US" sz="2800" dirty="0"/>
            <a:t>Visa Interview </a:t>
          </a:r>
        </a:p>
      </dgm:t>
    </dgm:pt>
    <dgm:pt modelId="{F4CC225E-9E5E-41BF-BC20-0757DF879809}" type="parTrans" cxnId="{B2DCBD21-A1B7-4208-8DDC-F66780E4561A}">
      <dgm:prSet/>
      <dgm:spPr/>
      <dgm:t>
        <a:bodyPr/>
        <a:lstStyle/>
        <a:p>
          <a:endParaRPr lang="en-US" sz="2000"/>
        </a:p>
      </dgm:t>
    </dgm:pt>
    <dgm:pt modelId="{7F7633F0-71C6-4CD6-9D99-2C76E58E70D6}" type="sibTrans" cxnId="{B2DCBD21-A1B7-4208-8DDC-F66780E4561A}">
      <dgm:prSet/>
      <dgm:spPr/>
      <dgm:t>
        <a:bodyPr/>
        <a:lstStyle/>
        <a:p>
          <a:endParaRPr lang="en-US" sz="2000"/>
        </a:p>
      </dgm:t>
    </dgm:pt>
    <dgm:pt modelId="{EB805409-599F-4077-ADF7-ED80B16E070B}">
      <dgm:prSet custT="1"/>
      <dgm:spPr/>
      <dgm:t>
        <a:bodyPr/>
        <a:lstStyle/>
        <a:p>
          <a:r>
            <a:rPr lang="en-US" sz="2800" b="1" dirty="0"/>
            <a:t>December 22  </a:t>
          </a:r>
          <a:r>
            <a:rPr lang="en-US" sz="2800" dirty="0"/>
            <a:t>Pre-Arrival</a:t>
          </a:r>
        </a:p>
      </dgm:t>
    </dgm:pt>
    <dgm:pt modelId="{243E4947-F973-43D8-AE2E-0FEB9D0ACCB8}" type="parTrans" cxnId="{E98C3EAF-277A-4BB0-BD4D-5CD538B0BC2E}">
      <dgm:prSet/>
      <dgm:spPr/>
      <dgm:t>
        <a:bodyPr/>
        <a:lstStyle/>
        <a:p>
          <a:endParaRPr lang="en-US" sz="2000"/>
        </a:p>
      </dgm:t>
    </dgm:pt>
    <dgm:pt modelId="{BC976570-79FD-4C12-9D43-FBFC375C152B}" type="sibTrans" cxnId="{E98C3EAF-277A-4BB0-BD4D-5CD538B0BC2E}">
      <dgm:prSet/>
      <dgm:spPr/>
      <dgm:t>
        <a:bodyPr/>
        <a:lstStyle/>
        <a:p>
          <a:endParaRPr lang="en-US" sz="2000"/>
        </a:p>
      </dgm:t>
    </dgm:pt>
    <dgm:pt modelId="{D328692B-83BA-4764-8FF5-FB1C2A2F4A83}">
      <dgm:prSet custT="1"/>
      <dgm:spPr/>
      <dgm:t>
        <a:bodyPr/>
        <a:lstStyle/>
        <a:p>
          <a:r>
            <a:rPr lang="en-US" sz="2800" b="1" dirty="0"/>
            <a:t>January 7  </a:t>
          </a:r>
          <a:br>
            <a:rPr lang="en-US" sz="2800" b="1" dirty="0"/>
          </a:br>
          <a:r>
            <a:rPr lang="en-US" sz="2800" dirty="0"/>
            <a:t>Culture Shock </a:t>
          </a:r>
        </a:p>
      </dgm:t>
    </dgm:pt>
    <dgm:pt modelId="{3B6EE9BA-7FDE-41C8-BF66-1B1119EF482B}" type="parTrans" cxnId="{F491F785-7886-4178-9BD3-F3D3E1030239}">
      <dgm:prSet/>
      <dgm:spPr/>
      <dgm:t>
        <a:bodyPr/>
        <a:lstStyle/>
        <a:p>
          <a:endParaRPr lang="en-US" sz="2000"/>
        </a:p>
      </dgm:t>
    </dgm:pt>
    <dgm:pt modelId="{71895830-AB3D-4D5E-8277-BA4C63BF2C21}" type="sibTrans" cxnId="{F491F785-7886-4178-9BD3-F3D3E1030239}">
      <dgm:prSet/>
      <dgm:spPr/>
      <dgm:t>
        <a:bodyPr/>
        <a:lstStyle/>
        <a:p>
          <a:endParaRPr lang="en-US" sz="2000"/>
        </a:p>
      </dgm:t>
    </dgm:pt>
    <dgm:pt modelId="{78607EBD-91F8-4097-AAB7-0983E4019FE9}" type="pres">
      <dgm:prSet presAssocID="{B30CFD40-A9EC-42D0-8613-DBED559ADDF8}" presName="diagram" presStyleCnt="0">
        <dgm:presLayoutVars>
          <dgm:dir/>
          <dgm:resizeHandles val="exact"/>
        </dgm:presLayoutVars>
      </dgm:prSet>
      <dgm:spPr/>
    </dgm:pt>
    <dgm:pt modelId="{EB586663-5F35-40D9-852D-178DB9A741EF}" type="pres">
      <dgm:prSet presAssocID="{CF56ABD7-AE6E-4772-827F-2C6119714783}" presName="node" presStyleLbl="node1" presStyleIdx="0" presStyleCnt="6">
        <dgm:presLayoutVars>
          <dgm:bulletEnabled val="1"/>
        </dgm:presLayoutVars>
      </dgm:prSet>
      <dgm:spPr/>
    </dgm:pt>
    <dgm:pt modelId="{FC6DD641-E510-46AD-8265-DC28FB108A24}" type="pres">
      <dgm:prSet presAssocID="{DC060CAB-6026-4270-B304-49A473C83AF1}" presName="sibTrans" presStyleCnt="0"/>
      <dgm:spPr/>
    </dgm:pt>
    <dgm:pt modelId="{1C0C8970-88A3-4634-AC7A-1A5F4066AB9A}" type="pres">
      <dgm:prSet presAssocID="{402C2FF9-192C-478E-877C-EDC119159F35}" presName="node" presStyleLbl="node1" presStyleIdx="1" presStyleCnt="6">
        <dgm:presLayoutVars>
          <dgm:bulletEnabled val="1"/>
        </dgm:presLayoutVars>
      </dgm:prSet>
      <dgm:spPr/>
    </dgm:pt>
    <dgm:pt modelId="{B2EB92FA-CD6A-4407-8AFE-BA4D79CA2105}" type="pres">
      <dgm:prSet presAssocID="{C233A53A-5673-4007-9E16-6B334C4A7DD0}" presName="sibTrans" presStyleCnt="0"/>
      <dgm:spPr/>
    </dgm:pt>
    <dgm:pt modelId="{74EB3695-0612-4364-9DBE-526832778E27}" type="pres">
      <dgm:prSet presAssocID="{7E399325-BBF5-4C25-AC1C-3FD3AB69255F}" presName="node" presStyleLbl="node1" presStyleIdx="2" presStyleCnt="6">
        <dgm:presLayoutVars>
          <dgm:bulletEnabled val="1"/>
        </dgm:presLayoutVars>
      </dgm:prSet>
      <dgm:spPr/>
    </dgm:pt>
    <dgm:pt modelId="{5B6E6C4E-E720-4507-9835-1B5C13F76ADE}" type="pres">
      <dgm:prSet presAssocID="{E1C7AA39-6AE3-4B90-A295-95D1CEB615F9}" presName="sibTrans" presStyleCnt="0"/>
      <dgm:spPr/>
    </dgm:pt>
    <dgm:pt modelId="{1CFBE0AF-C3A0-4007-BB3F-4E38F3FDAFBA}" type="pres">
      <dgm:prSet presAssocID="{EB115983-F169-4CEF-9788-3EB3A6A2185C}" presName="node" presStyleLbl="node1" presStyleIdx="3" presStyleCnt="6">
        <dgm:presLayoutVars>
          <dgm:bulletEnabled val="1"/>
        </dgm:presLayoutVars>
      </dgm:prSet>
      <dgm:spPr/>
    </dgm:pt>
    <dgm:pt modelId="{458F69D3-76DA-4F32-A59D-0BD17FDBF40F}" type="pres">
      <dgm:prSet presAssocID="{7F7633F0-71C6-4CD6-9D99-2C76E58E70D6}" presName="sibTrans" presStyleCnt="0"/>
      <dgm:spPr/>
    </dgm:pt>
    <dgm:pt modelId="{694A0D30-B995-4468-A703-6ACF3E767A5D}" type="pres">
      <dgm:prSet presAssocID="{EB805409-599F-4077-ADF7-ED80B16E070B}" presName="node" presStyleLbl="node1" presStyleIdx="4" presStyleCnt="6">
        <dgm:presLayoutVars>
          <dgm:bulletEnabled val="1"/>
        </dgm:presLayoutVars>
      </dgm:prSet>
      <dgm:spPr/>
    </dgm:pt>
    <dgm:pt modelId="{90AFF4CA-E869-4158-85E8-DFD061C7E8F8}" type="pres">
      <dgm:prSet presAssocID="{BC976570-79FD-4C12-9D43-FBFC375C152B}" presName="sibTrans" presStyleCnt="0"/>
      <dgm:spPr/>
    </dgm:pt>
    <dgm:pt modelId="{A03273BA-0947-4448-966F-3ABFECF7D54A}" type="pres">
      <dgm:prSet presAssocID="{D328692B-83BA-4764-8FF5-FB1C2A2F4A83}" presName="node" presStyleLbl="node1" presStyleIdx="5" presStyleCnt="6">
        <dgm:presLayoutVars>
          <dgm:bulletEnabled val="1"/>
        </dgm:presLayoutVars>
      </dgm:prSet>
      <dgm:spPr/>
    </dgm:pt>
  </dgm:ptLst>
  <dgm:cxnLst>
    <dgm:cxn modelId="{35107C03-6DC5-4937-B61A-6AC4BFA7ACAD}" srcId="{B30CFD40-A9EC-42D0-8613-DBED559ADDF8}" destId="{CF56ABD7-AE6E-4772-827F-2C6119714783}" srcOrd="0" destOrd="0" parTransId="{97E2CA4E-1A6E-4ACF-83FB-8986611A903E}" sibTransId="{DC060CAB-6026-4270-B304-49A473C83AF1}"/>
    <dgm:cxn modelId="{1D192D0A-C32A-4CBF-8C75-C7D301F00283}" type="presOf" srcId="{B30CFD40-A9EC-42D0-8613-DBED559ADDF8}" destId="{78607EBD-91F8-4097-AAB7-0983E4019FE9}" srcOrd="0" destOrd="0" presId="urn:microsoft.com/office/officeart/2005/8/layout/default"/>
    <dgm:cxn modelId="{B2DCBD21-A1B7-4208-8DDC-F66780E4561A}" srcId="{B30CFD40-A9EC-42D0-8613-DBED559ADDF8}" destId="{EB115983-F169-4CEF-9788-3EB3A6A2185C}" srcOrd="3" destOrd="0" parTransId="{F4CC225E-9E5E-41BF-BC20-0757DF879809}" sibTransId="{7F7633F0-71C6-4CD6-9D99-2C76E58E70D6}"/>
    <dgm:cxn modelId="{A166D23D-6D69-4E18-A479-39E1F8394E5F}" srcId="{B30CFD40-A9EC-42D0-8613-DBED559ADDF8}" destId="{7E399325-BBF5-4C25-AC1C-3FD3AB69255F}" srcOrd="2" destOrd="0" parTransId="{951A96A7-F9F3-4303-841A-28AEF8A503DA}" sibTransId="{E1C7AA39-6AE3-4B90-A295-95D1CEB615F9}"/>
    <dgm:cxn modelId="{F568787D-D152-4E02-B5D0-43C226EE7BD4}" type="presOf" srcId="{CF56ABD7-AE6E-4772-827F-2C6119714783}" destId="{EB586663-5F35-40D9-852D-178DB9A741EF}" srcOrd="0" destOrd="0" presId="urn:microsoft.com/office/officeart/2005/8/layout/default"/>
    <dgm:cxn modelId="{F491F785-7886-4178-9BD3-F3D3E1030239}" srcId="{B30CFD40-A9EC-42D0-8613-DBED559ADDF8}" destId="{D328692B-83BA-4764-8FF5-FB1C2A2F4A83}" srcOrd="5" destOrd="0" parTransId="{3B6EE9BA-7FDE-41C8-BF66-1B1119EF482B}" sibTransId="{71895830-AB3D-4D5E-8277-BA4C63BF2C21}"/>
    <dgm:cxn modelId="{C81B1B88-2C20-4ABA-B239-56A167105C11}" type="presOf" srcId="{D328692B-83BA-4764-8FF5-FB1C2A2F4A83}" destId="{A03273BA-0947-4448-966F-3ABFECF7D54A}" srcOrd="0" destOrd="0" presId="urn:microsoft.com/office/officeart/2005/8/layout/default"/>
    <dgm:cxn modelId="{8B44EC92-BC6B-480A-AF63-8D7BAF548969}" type="presOf" srcId="{7E399325-BBF5-4C25-AC1C-3FD3AB69255F}" destId="{74EB3695-0612-4364-9DBE-526832778E27}" srcOrd="0" destOrd="0" presId="urn:microsoft.com/office/officeart/2005/8/layout/default"/>
    <dgm:cxn modelId="{458BB197-D498-4099-A660-94591238B70F}" type="presOf" srcId="{402C2FF9-192C-478E-877C-EDC119159F35}" destId="{1C0C8970-88A3-4634-AC7A-1A5F4066AB9A}" srcOrd="0" destOrd="0" presId="urn:microsoft.com/office/officeart/2005/8/layout/default"/>
    <dgm:cxn modelId="{E98C3EAF-277A-4BB0-BD4D-5CD538B0BC2E}" srcId="{B30CFD40-A9EC-42D0-8613-DBED559ADDF8}" destId="{EB805409-599F-4077-ADF7-ED80B16E070B}" srcOrd="4" destOrd="0" parTransId="{243E4947-F973-43D8-AE2E-0FEB9D0ACCB8}" sibTransId="{BC976570-79FD-4C12-9D43-FBFC375C152B}"/>
    <dgm:cxn modelId="{AA14CABB-8C88-40EF-AA42-A76C81A1AD28}" srcId="{B30CFD40-A9EC-42D0-8613-DBED559ADDF8}" destId="{402C2FF9-192C-478E-877C-EDC119159F35}" srcOrd="1" destOrd="0" parTransId="{1FAFBD02-ACCD-4189-B7EE-0444688CE2E3}" sibTransId="{C233A53A-5673-4007-9E16-6B334C4A7DD0}"/>
    <dgm:cxn modelId="{32BE84E4-5EF6-4BCA-AA03-9F853DA37A92}" type="presOf" srcId="{EB115983-F169-4CEF-9788-3EB3A6A2185C}" destId="{1CFBE0AF-C3A0-4007-BB3F-4E38F3FDAFBA}" srcOrd="0" destOrd="0" presId="urn:microsoft.com/office/officeart/2005/8/layout/default"/>
    <dgm:cxn modelId="{05EC7DE8-29FA-42E9-9E4E-01130918F610}" type="presOf" srcId="{EB805409-599F-4077-ADF7-ED80B16E070B}" destId="{694A0D30-B995-4468-A703-6ACF3E767A5D}" srcOrd="0" destOrd="0" presId="urn:microsoft.com/office/officeart/2005/8/layout/default"/>
    <dgm:cxn modelId="{A3F02284-2B04-45F9-A7ED-FE2D0A492883}" type="presParOf" srcId="{78607EBD-91F8-4097-AAB7-0983E4019FE9}" destId="{EB586663-5F35-40D9-852D-178DB9A741EF}" srcOrd="0" destOrd="0" presId="urn:microsoft.com/office/officeart/2005/8/layout/default"/>
    <dgm:cxn modelId="{EC7A3DB5-3696-4F65-95B2-F12E35DF0561}" type="presParOf" srcId="{78607EBD-91F8-4097-AAB7-0983E4019FE9}" destId="{FC6DD641-E510-46AD-8265-DC28FB108A24}" srcOrd="1" destOrd="0" presId="urn:microsoft.com/office/officeart/2005/8/layout/default"/>
    <dgm:cxn modelId="{FB424E2A-69FF-413F-97F8-18B66C9CA50B}" type="presParOf" srcId="{78607EBD-91F8-4097-AAB7-0983E4019FE9}" destId="{1C0C8970-88A3-4634-AC7A-1A5F4066AB9A}" srcOrd="2" destOrd="0" presId="urn:microsoft.com/office/officeart/2005/8/layout/default"/>
    <dgm:cxn modelId="{5DE7E192-0FA6-441E-9BCD-87457D631E38}" type="presParOf" srcId="{78607EBD-91F8-4097-AAB7-0983E4019FE9}" destId="{B2EB92FA-CD6A-4407-8AFE-BA4D79CA2105}" srcOrd="3" destOrd="0" presId="urn:microsoft.com/office/officeart/2005/8/layout/default"/>
    <dgm:cxn modelId="{014D4B04-DDCF-4B7B-9962-7E820943788B}" type="presParOf" srcId="{78607EBD-91F8-4097-AAB7-0983E4019FE9}" destId="{74EB3695-0612-4364-9DBE-526832778E27}" srcOrd="4" destOrd="0" presId="urn:microsoft.com/office/officeart/2005/8/layout/default"/>
    <dgm:cxn modelId="{E0EFEB38-8A9B-43B9-B8B3-5F8AC95E6055}" type="presParOf" srcId="{78607EBD-91F8-4097-AAB7-0983E4019FE9}" destId="{5B6E6C4E-E720-4507-9835-1B5C13F76ADE}" srcOrd="5" destOrd="0" presId="urn:microsoft.com/office/officeart/2005/8/layout/default"/>
    <dgm:cxn modelId="{77C9C719-A16C-4F4D-A068-829685328FF0}" type="presParOf" srcId="{78607EBD-91F8-4097-AAB7-0983E4019FE9}" destId="{1CFBE0AF-C3A0-4007-BB3F-4E38F3FDAFBA}" srcOrd="6" destOrd="0" presId="urn:microsoft.com/office/officeart/2005/8/layout/default"/>
    <dgm:cxn modelId="{CB63BC87-C839-4D66-A00A-A14B40498DE3}" type="presParOf" srcId="{78607EBD-91F8-4097-AAB7-0983E4019FE9}" destId="{458F69D3-76DA-4F32-A59D-0BD17FDBF40F}" srcOrd="7" destOrd="0" presId="urn:microsoft.com/office/officeart/2005/8/layout/default"/>
    <dgm:cxn modelId="{F0BED663-FF13-4A84-9E41-4D1C07479CC4}" type="presParOf" srcId="{78607EBD-91F8-4097-AAB7-0983E4019FE9}" destId="{694A0D30-B995-4468-A703-6ACF3E767A5D}" srcOrd="8" destOrd="0" presId="urn:microsoft.com/office/officeart/2005/8/layout/default"/>
    <dgm:cxn modelId="{B7979CBE-F107-493A-AF8D-9E8CCFEDBE0E}" type="presParOf" srcId="{78607EBD-91F8-4097-AAB7-0983E4019FE9}" destId="{90AFF4CA-E869-4158-85E8-DFD061C7E8F8}" srcOrd="9" destOrd="0" presId="urn:microsoft.com/office/officeart/2005/8/layout/default"/>
    <dgm:cxn modelId="{C7042EBA-32A7-49F7-8D0D-0F364F55A231}" type="presParOf" srcId="{78607EBD-91F8-4097-AAB7-0983E4019FE9}" destId="{A03273BA-0947-4448-966F-3ABFECF7D54A}"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769C7F-3FDF-4734-859D-080A32FB35AD}">
      <dsp:nvSpPr>
        <dsp:cNvPr id="0" name=""/>
        <dsp:cNvSpPr/>
      </dsp:nvSpPr>
      <dsp:spPr>
        <a:xfrm>
          <a:off x="3476802" y="1395"/>
          <a:ext cx="2257897" cy="11289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All Students </a:t>
          </a:r>
        </a:p>
      </dsp:txBody>
      <dsp:txXfrm>
        <a:off x="3509868" y="34461"/>
        <a:ext cx="2191765" cy="1062816"/>
      </dsp:txXfrm>
    </dsp:sp>
    <dsp:sp modelId="{7D319171-07B5-4527-8D0F-21DA0D6FD67F}">
      <dsp:nvSpPr>
        <dsp:cNvPr id="0" name=""/>
        <dsp:cNvSpPr/>
      </dsp:nvSpPr>
      <dsp:spPr>
        <a:xfrm rot="3600000">
          <a:off x="4949467" y="1983277"/>
          <a:ext cx="1177379" cy="395132"/>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5068007" y="2062303"/>
        <a:ext cx="940299" cy="237080"/>
      </dsp:txXfrm>
    </dsp:sp>
    <dsp:sp modelId="{655EC4F7-DDFE-4D1B-9F20-28064569A431}">
      <dsp:nvSpPr>
        <dsp:cNvPr id="0" name=""/>
        <dsp:cNvSpPr/>
      </dsp:nvSpPr>
      <dsp:spPr>
        <a:xfrm>
          <a:off x="5341613" y="3231343"/>
          <a:ext cx="2257897" cy="11289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Undergraduates </a:t>
          </a:r>
        </a:p>
      </dsp:txBody>
      <dsp:txXfrm>
        <a:off x="5374679" y="3264409"/>
        <a:ext cx="2191765" cy="1062816"/>
      </dsp:txXfrm>
    </dsp:sp>
    <dsp:sp modelId="{ABD47F67-F1B1-4E47-BD32-A7C8CD3FE6EF}">
      <dsp:nvSpPr>
        <dsp:cNvPr id="0" name=""/>
        <dsp:cNvSpPr/>
      </dsp:nvSpPr>
      <dsp:spPr>
        <a:xfrm rot="10800000">
          <a:off x="4017061" y="3598251"/>
          <a:ext cx="1177379" cy="395132"/>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10800000">
        <a:off x="4135601" y="3677277"/>
        <a:ext cx="940299" cy="237080"/>
      </dsp:txXfrm>
    </dsp:sp>
    <dsp:sp modelId="{1C6DA5BD-F182-4279-84F6-36CDF33C9A4C}">
      <dsp:nvSpPr>
        <dsp:cNvPr id="0" name=""/>
        <dsp:cNvSpPr/>
      </dsp:nvSpPr>
      <dsp:spPr>
        <a:xfrm>
          <a:off x="1611991" y="3231343"/>
          <a:ext cx="2257897" cy="11289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Graduates </a:t>
          </a:r>
        </a:p>
      </dsp:txBody>
      <dsp:txXfrm>
        <a:off x="1645057" y="3264409"/>
        <a:ext cx="2191765" cy="1062816"/>
      </dsp:txXfrm>
    </dsp:sp>
    <dsp:sp modelId="{85700A8F-12C1-46E3-8FB5-D7B6703A9BA5}">
      <dsp:nvSpPr>
        <dsp:cNvPr id="0" name=""/>
        <dsp:cNvSpPr/>
      </dsp:nvSpPr>
      <dsp:spPr>
        <a:xfrm rot="18000000">
          <a:off x="3084655" y="1983277"/>
          <a:ext cx="1177379" cy="395132"/>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3203195" y="2062303"/>
        <a:ext cx="940299" cy="2370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5A537E-1000-4CCE-B9E4-E29F4AF2B208}">
      <dsp:nvSpPr>
        <dsp:cNvPr id="0" name=""/>
        <dsp:cNvSpPr/>
      </dsp:nvSpPr>
      <dsp:spPr>
        <a:xfrm>
          <a:off x="856187" y="0"/>
          <a:ext cx="9703461" cy="3976645"/>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B3FC4B9-0687-4B03-BC1B-1F6A4F9C426C}">
      <dsp:nvSpPr>
        <dsp:cNvPr id="0" name=""/>
        <dsp:cNvSpPr/>
      </dsp:nvSpPr>
      <dsp:spPr>
        <a:xfrm>
          <a:off x="5966" y="1192993"/>
          <a:ext cx="1545517" cy="159065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I-20 </a:t>
          </a:r>
        </a:p>
      </dsp:txBody>
      <dsp:txXfrm>
        <a:off x="81412" y="1268439"/>
        <a:ext cx="1394625" cy="1439766"/>
      </dsp:txXfrm>
    </dsp:sp>
    <dsp:sp modelId="{8BDD1E4C-05B2-4AA7-8E10-DFF88F710307}">
      <dsp:nvSpPr>
        <dsp:cNvPr id="0" name=""/>
        <dsp:cNvSpPr/>
      </dsp:nvSpPr>
      <dsp:spPr>
        <a:xfrm>
          <a:off x="1649030" y="1192993"/>
          <a:ext cx="1545517" cy="159065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Student Accounts</a:t>
          </a:r>
        </a:p>
      </dsp:txBody>
      <dsp:txXfrm>
        <a:off x="1724476" y="1268439"/>
        <a:ext cx="1394625" cy="1439766"/>
      </dsp:txXfrm>
    </dsp:sp>
    <dsp:sp modelId="{0EB6AB82-9981-4326-B1CD-F8DB83976A3E}">
      <dsp:nvSpPr>
        <dsp:cNvPr id="0" name=""/>
        <dsp:cNvSpPr/>
      </dsp:nvSpPr>
      <dsp:spPr>
        <a:xfrm>
          <a:off x="3292095" y="1192993"/>
          <a:ext cx="1545517" cy="159065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Housing </a:t>
          </a:r>
        </a:p>
      </dsp:txBody>
      <dsp:txXfrm>
        <a:off x="3367541" y="1268439"/>
        <a:ext cx="1394625" cy="1439766"/>
      </dsp:txXfrm>
    </dsp:sp>
    <dsp:sp modelId="{FA8502A5-3A8E-4D6F-B85E-FB069C4E4DE1}">
      <dsp:nvSpPr>
        <dsp:cNvPr id="0" name=""/>
        <dsp:cNvSpPr/>
      </dsp:nvSpPr>
      <dsp:spPr>
        <a:xfrm>
          <a:off x="4935159" y="1192993"/>
          <a:ext cx="1545517" cy="159065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Immunizations</a:t>
          </a:r>
        </a:p>
      </dsp:txBody>
      <dsp:txXfrm>
        <a:off x="5010605" y="1268439"/>
        <a:ext cx="1394625" cy="1439766"/>
      </dsp:txXfrm>
    </dsp:sp>
    <dsp:sp modelId="{93FA2A30-31B8-4EB3-8C52-C62E7661E04E}">
      <dsp:nvSpPr>
        <dsp:cNvPr id="0" name=""/>
        <dsp:cNvSpPr/>
      </dsp:nvSpPr>
      <dsp:spPr>
        <a:xfrm>
          <a:off x="6578224" y="1192993"/>
          <a:ext cx="1545517" cy="159065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Check-In</a:t>
          </a:r>
        </a:p>
      </dsp:txBody>
      <dsp:txXfrm>
        <a:off x="6653670" y="1268439"/>
        <a:ext cx="1394625" cy="1439766"/>
      </dsp:txXfrm>
    </dsp:sp>
    <dsp:sp modelId="{9665BDE7-F217-412F-AF7A-B2981EB10817}">
      <dsp:nvSpPr>
        <dsp:cNvPr id="0" name=""/>
        <dsp:cNvSpPr/>
      </dsp:nvSpPr>
      <dsp:spPr>
        <a:xfrm>
          <a:off x="8221289" y="1192993"/>
          <a:ext cx="1545517" cy="159065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International Orientation</a:t>
          </a:r>
        </a:p>
      </dsp:txBody>
      <dsp:txXfrm>
        <a:off x="8296735" y="1268439"/>
        <a:ext cx="1394625" cy="1439766"/>
      </dsp:txXfrm>
    </dsp:sp>
    <dsp:sp modelId="{4D5B58C0-EEB1-4F66-9BF9-8B93A34C4D39}">
      <dsp:nvSpPr>
        <dsp:cNvPr id="0" name=""/>
        <dsp:cNvSpPr/>
      </dsp:nvSpPr>
      <dsp:spPr>
        <a:xfrm>
          <a:off x="9864353" y="1192993"/>
          <a:ext cx="1545517" cy="159065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Deferrals</a:t>
          </a:r>
          <a:endParaRPr lang="en-US" sz="1600" kern="1200" dirty="0"/>
        </a:p>
      </dsp:txBody>
      <dsp:txXfrm>
        <a:off x="9939799" y="1268439"/>
        <a:ext cx="1394625" cy="14397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99BBD7-EB39-49DE-A3B6-D597EDAD4240}">
      <dsp:nvSpPr>
        <dsp:cNvPr id="0" name=""/>
        <dsp:cNvSpPr/>
      </dsp:nvSpPr>
      <dsp:spPr>
        <a:xfrm>
          <a:off x="1758227" y="327241"/>
          <a:ext cx="4228968" cy="4228968"/>
        </a:xfrm>
        <a:prstGeom prst="pie">
          <a:avLst>
            <a:gd name="adj1" fmla="val 16200000"/>
            <a:gd name="adj2" fmla="val 18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a:t>Financial Statement Form</a:t>
          </a:r>
        </a:p>
      </dsp:txBody>
      <dsp:txXfrm>
        <a:off x="3986994" y="1223380"/>
        <a:ext cx="1510345" cy="1258621"/>
      </dsp:txXfrm>
    </dsp:sp>
    <dsp:sp modelId="{8515D4D9-74EB-4185-94A4-E90E23CBCA8B}">
      <dsp:nvSpPr>
        <dsp:cNvPr id="0" name=""/>
        <dsp:cNvSpPr/>
      </dsp:nvSpPr>
      <dsp:spPr>
        <a:xfrm>
          <a:off x="1671131" y="478276"/>
          <a:ext cx="4228968" cy="4228968"/>
        </a:xfrm>
        <a:prstGeom prst="pie">
          <a:avLst>
            <a:gd name="adj1" fmla="val 1800000"/>
            <a:gd name="adj2" fmla="val 90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Financial Support Document ($36,500) </a:t>
          </a:r>
        </a:p>
      </dsp:txBody>
      <dsp:txXfrm>
        <a:off x="2678028" y="3222071"/>
        <a:ext cx="2265518" cy="1107586"/>
      </dsp:txXfrm>
    </dsp:sp>
    <dsp:sp modelId="{80698222-3FB2-4830-A93C-AA288A2116C1}">
      <dsp:nvSpPr>
        <dsp:cNvPr id="0" name=""/>
        <dsp:cNvSpPr/>
      </dsp:nvSpPr>
      <dsp:spPr>
        <a:xfrm>
          <a:off x="1584034" y="327241"/>
          <a:ext cx="4228968" cy="4228968"/>
        </a:xfrm>
        <a:prstGeom prst="pie">
          <a:avLst>
            <a:gd name="adj1" fmla="val 90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a:t>Passport </a:t>
          </a:r>
        </a:p>
      </dsp:txBody>
      <dsp:txXfrm>
        <a:off x="2073890" y="1223380"/>
        <a:ext cx="1510345" cy="1258621"/>
      </dsp:txXfrm>
    </dsp:sp>
    <dsp:sp modelId="{72BF1C09-7232-48CC-9261-23F2AEEBFCD6}">
      <dsp:nvSpPr>
        <dsp:cNvPr id="0" name=""/>
        <dsp:cNvSpPr/>
      </dsp:nvSpPr>
      <dsp:spPr>
        <a:xfrm>
          <a:off x="1496783" y="65448"/>
          <a:ext cx="4752554" cy="4752554"/>
        </a:xfrm>
        <a:prstGeom prst="circularArrow">
          <a:avLst>
            <a:gd name="adj1" fmla="val 5085"/>
            <a:gd name="adj2" fmla="val 327528"/>
            <a:gd name="adj3" fmla="val 1472472"/>
            <a:gd name="adj4" fmla="val 1619943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69BA1F1-7F9A-4581-8D2B-4A770078DC10}">
      <dsp:nvSpPr>
        <dsp:cNvPr id="0" name=""/>
        <dsp:cNvSpPr/>
      </dsp:nvSpPr>
      <dsp:spPr>
        <a:xfrm>
          <a:off x="1409338" y="216215"/>
          <a:ext cx="4752554" cy="4752554"/>
        </a:xfrm>
        <a:prstGeom prst="circularArrow">
          <a:avLst>
            <a:gd name="adj1" fmla="val 5085"/>
            <a:gd name="adj2" fmla="val 327528"/>
            <a:gd name="adj3" fmla="val 8671970"/>
            <a:gd name="adj4" fmla="val 180050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3B61E39-FBB6-400C-B404-DD53BC20341D}">
      <dsp:nvSpPr>
        <dsp:cNvPr id="0" name=""/>
        <dsp:cNvSpPr/>
      </dsp:nvSpPr>
      <dsp:spPr>
        <a:xfrm>
          <a:off x="1321892" y="65448"/>
          <a:ext cx="4752554" cy="4752554"/>
        </a:xfrm>
        <a:prstGeom prst="circularArrow">
          <a:avLst>
            <a:gd name="adj1" fmla="val 5085"/>
            <a:gd name="adj2" fmla="val 327528"/>
            <a:gd name="adj3" fmla="val 15873039"/>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F7C72E-0D77-4C40-8F73-F0A786D4819D}">
      <dsp:nvSpPr>
        <dsp:cNvPr id="0" name=""/>
        <dsp:cNvSpPr/>
      </dsp:nvSpPr>
      <dsp:spPr>
        <a:xfrm>
          <a:off x="0" y="61959"/>
          <a:ext cx="5497669" cy="8739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Update account from your application portal</a:t>
          </a:r>
        </a:p>
      </dsp:txBody>
      <dsp:txXfrm>
        <a:off x="42663" y="104622"/>
        <a:ext cx="5412343" cy="788627"/>
      </dsp:txXfrm>
    </dsp:sp>
    <dsp:sp modelId="{49B60BD3-1E00-458C-A6A4-3317EAC856AF}">
      <dsp:nvSpPr>
        <dsp:cNvPr id="0" name=""/>
        <dsp:cNvSpPr/>
      </dsp:nvSpPr>
      <dsp:spPr>
        <a:xfrm>
          <a:off x="0" y="999272"/>
          <a:ext cx="5497669" cy="8739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SSO for several platforms: MT Mail, Pipeline, </a:t>
          </a:r>
        </a:p>
      </dsp:txBody>
      <dsp:txXfrm>
        <a:off x="42663" y="1041935"/>
        <a:ext cx="5412343" cy="788627"/>
      </dsp:txXfrm>
    </dsp:sp>
    <dsp:sp modelId="{F8F410D7-E45C-4350-9A04-1154DA6440DF}">
      <dsp:nvSpPr>
        <dsp:cNvPr id="0" name=""/>
        <dsp:cNvSpPr/>
      </dsp:nvSpPr>
      <dsp:spPr>
        <a:xfrm>
          <a:off x="0" y="1936586"/>
          <a:ext cx="5497669" cy="8739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Health Services, Housing, etc. </a:t>
          </a:r>
        </a:p>
      </dsp:txBody>
      <dsp:txXfrm>
        <a:off x="42663" y="1979249"/>
        <a:ext cx="5412343" cy="788627"/>
      </dsp:txXfrm>
    </dsp:sp>
    <dsp:sp modelId="{2C9A39A3-31D5-45AA-9A5B-F8A9398B35D4}">
      <dsp:nvSpPr>
        <dsp:cNvPr id="0" name=""/>
        <dsp:cNvSpPr/>
      </dsp:nvSpPr>
      <dsp:spPr>
        <a:xfrm>
          <a:off x="0" y="2873899"/>
          <a:ext cx="5497669" cy="8739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Will only receive official correspondence through MT Mail  </a:t>
          </a:r>
        </a:p>
      </dsp:txBody>
      <dsp:txXfrm>
        <a:off x="42663" y="2916562"/>
        <a:ext cx="5412343" cy="78862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B39698-DC4F-4FDA-BB97-8F1F5ACF30F4}">
      <dsp:nvSpPr>
        <dsp:cNvPr id="0" name=""/>
        <dsp:cNvSpPr/>
      </dsp:nvSpPr>
      <dsp:spPr>
        <a:xfrm>
          <a:off x="0" y="28828"/>
          <a:ext cx="5614738" cy="67532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Not required to live on campus</a:t>
          </a:r>
        </a:p>
      </dsp:txBody>
      <dsp:txXfrm>
        <a:off x="32967" y="61795"/>
        <a:ext cx="5548804" cy="609393"/>
      </dsp:txXfrm>
    </dsp:sp>
    <dsp:sp modelId="{5588C99E-8194-41E4-BD16-967125402FD3}">
      <dsp:nvSpPr>
        <dsp:cNvPr id="0" name=""/>
        <dsp:cNvSpPr/>
      </dsp:nvSpPr>
      <dsp:spPr>
        <a:xfrm>
          <a:off x="0" y="747548"/>
          <a:ext cx="5614738" cy="67532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Separate application to live on campus</a:t>
          </a:r>
        </a:p>
      </dsp:txBody>
      <dsp:txXfrm>
        <a:off x="32967" y="780515"/>
        <a:ext cx="5548804" cy="609393"/>
      </dsp:txXfrm>
    </dsp:sp>
    <dsp:sp modelId="{E2673DBB-904F-4989-B647-6DA6D0C89B0E}">
      <dsp:nvSpPr>
        <dsp:cNvPr id="0" name=""/>
        <dsp:cNvSpPr/>
      </dsp:nvSpPr>
      <dsp:spPr>
        <a:xfrm>
          <a:off x="0" y="1471835"/>
          <a:ext cx="5614738" cy="67532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Off campus options available, many very close</a:t>
          </a:r>
        </a:p>
      </dsp:txBody>
      <dsp:txXfrm>
        <a:off x="32967" y="1504802"/>
        <a:ext cx="5548804" cy="609393"/>
      </dsp:txXfrm>
    </dsp:sp>
    <dsp:sp modelId="{CA1A157F-EE01-412C-B0AF-CBBD9FB2289C}">
      <dsp:nvSpPr>
        <dsp:cNvPr id="0" name=""/>
        <dsp:cNvSpPr/>
      </dsp:nvSpPr>
      <dsp:spPr>
        <a:xfrm>
          <a:off x="0" y="2196123"/>
          <a:ext cx="5614738" cy="67532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We cannot get you housing</a:t>
          </a:r>
        </a:p>
      </dsp:txBody>
      <dsp:txXfrm>
        <a:off x="32967" y="2229090"/>
        <a:ext cx="5548804" cy="609393"/>
      </dsp:txXfrm>
    </dsp:sp>
    <dsp:sp modelId="{D2A97154-5C1C-4895-84CD-8CEA44257763}">
      <dsp:nvSpPr>
        <dsp:cNvPr id="0" name=""/>
        <dsp:cNvSpPr/>
      </dsp:nvSpPr>
      <dsp:spPr>
        <a:xfrm>
          <a:off x="0" y="2920410"/>
          <a:ext cx="5614738" cy="67532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https://offcampushousing.mtsu.edu/listing</a:t>
          </a:r>
          <a:r>
            <a:rPr lang="en-US" sz="1700" kern="1200" dirty="0">
              <a:solidFill>
                <a:schemeClr val="bg1"/>
              </a:solidFill>
            </a:rPr>
            <a:t> for off campus housing information</a:t>
          </a:r>
        </a:p>
      </dsp:txBody>
      <dsp:txXfrm>
        <a:off x="32967" y="2953377"/>
        <a:ext cx="5548804" cy="60939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030C9F-5CDC-4333-BB21-E956DB06DA4F}">
      <dsp:nvSpPr>
        <dsp:cNvPr id="0" name=""/>
        <dsp:cNvSpPr/>
      </dsp:nvSpPr>
      <dsp:spPr>
        <a:xfrm>
          <a:off x="0" y="20839"/>
          <a:ext cx="5177291" cy="9945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Must have Varicella and MMR immunizations to register full time</a:t>
          </a:r>
        </a:p>
      </dsp:txBody>
      <dsp:txXfrm>
        <a:off x="48547" y="69386"/>
        <a:ext cx="5080197" cy="897406"/>
      </dsp:txXfrm>
    </dsp:sp>
    <dsp:sp modelId="{C6D27023-72C0-4C3D-A63B-0F1F72DC4DBE}">
      <dsp:nvSpPr>
        <dsp:cNvPr id="0" name=""/>
        <dsp:cNvSpPr/>
      </dsp:nvSpPr>
      <dsp:spPr>
        <a:xfrm>
          <a:off x="0" y="1087339"/>
          <a:ext cx="5177291" cy="9945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Must have Meningitis immunization to live on campus</a:t>
          </a:r>
        </a:p>
      </dsp:txBody>
      <dsp:txXfrm>
        <a:off x="48547" y="1135886"/>
        <a:ext cx="5080197" cy="897406"/>
      </dsp:txXfrm>
    </dsp:sp>
    <dsp:sp modelId="{D86F272E-AE3B-4B2E-9241-78EF17F2F7E0}">
      <dsp:nvSpPr>
        <dsp:cNvPr id="0" name=""/>
        <dsp:cNvSpPr/>
      </dsp:nvSpPr>
      <dsp:spPr>
        <a:xfrm>
          <a:off x="0" y="2153839"/>
          <a:ext cx="5177291" cy="9945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Can submit documentation to Health Services</a:t>
          </a:r>
        </a:p>
      </dsp:txBody>
      <dsp:txXfrm>
        <a:off x="48547" y="2202386"/>
        <a:ext cx="5080197" cy="897406"/>
      </dsp:txXfrm>
    </dsp:sp>
    <dsp:sp modelId="{CE683768-D494-49CA-9559-0DC28CCF48BD}">
      <dsp:nvSpPr>
        <dsp:cNvPr id="0" name=""/>
        <dsp:cNvSpPr/>
      </dsp:nvSpPr>
      <dsp:spPr>
        <a:xfrm>
          <a:off x="0" y="3220339"/>
          <a:ext cx="5177291" cy="9945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Can receive immunizations upon arrival</a:t>
          </a:r>
        </a:p>
      </dsp:txBody>
      <dsp:txXfrm>
        <a:off x="48547" y="3268886"/>
        <a:ext cx="5080197" cy="89740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37F209-B835-42AA-A86D-E67152C65A9F}">
      <dsp:nvSpPr>
        <dsp:cNvPr id="0" name=""/>
        <dsp:cNvSpPr/>
      </dsp:nvSpPr>
      <dsp:spPr>
        <a:xfrm>
          <a:off x="3242009" y="-118388"/>
          <a:ext cx="4234721" cy="4234721"/>
        </a:xfrm>
        <a:prstGeom prst="circularArrow">
          <a:avLst>
            <a:gd name="adj1" fmla="val 4668"/>
            <a:gd name="adj2" fmla="val 272909"/>
            <a:gd name="adj3" fmla="val 12814575"/>
            <a:gd name="adj4" fmla="val 18042367"/>
            <a:gd name="adj5" fmla="val 484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62FF76-EF94-43B4-BACB-EF239693156D}">
      <dsp:nvSpPr>
        <dsp:cNvPr id="0" name=""/>
        <dsp:cNvSpPr/>
      </dsp:nvSpPr>
      <dsp:spPr>
        <a:xfrm>
          <a:off x="3943637" y="242"/>
          <a:ext cx="2831464" cy="141573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a:t>Signed I-20</a:t>
          </a:r>
        </a:p>
      </dsp:txBody>
      <dsp:txXfrm>
        <a:off x="4012747" y="69352"/>
        <a:ext cx="2693244" cy="1277512"/>
      </dsp:txXfrm>
    </dsp:sp>
    <dsp:sp modelId="{2D18A733-2C60-438F-9584-A2A19C4A0FB5}">
      <dsp:nvSpPr>
        <dsp:cNvPr id="0" name=""/>
        <dsp:cNvSpPr/>
      </dsp:nvSpPr>
      <dsp:spPr>
        <a:xfrm>
          <a:off x="5464184" y="1520788"/>
          <a:ext cx="2831464" cy="141573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a:t>Visa </a:t>
          </a:r>
        </a:p>
      </dsp:txBody>
      <dsp:txXfrm>
        <a:off x="5533294" y="1589898"/>
        <a:ext cx="2693244" cy="1277512"/>
      </dsp:txXfrm>
    </dsp:sp>
    <dsp:sp modelId="{9CC472AF-4518-4EBD-98F8-178BDA48166F}">
      <dsp:nvSpPr>
        <dsp:cNvPr id="0" name=""/>
        <dsp:cNvSpPr/>
      </dsp:nvSpPr>
      <dsp:spPr>
        <a:xfrm>
          <a:off x="3943637" y="3041334"/>
          <a:ext cx="2831464" cy="141573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a:t>I-94 </a:t>
          </a:r>
        </a:p>
      </dsp:txBody>
      <dsp:txXfrm>
        <a:off x="4012747" y="3110444"/>
        <a:ext cx="2693244" cy="1277512"/>
      </dsp:txXfrm>
    </dsp:sp>
    <dsp:sp modelId="{42344CB2-EAFA-429D-BBBA-E79AD37547CC}">
      <dsp:nvSpPr>
        <dsp:cNvPr id="0" name=""/>
        <dsp:cNvSpPr/>
      </dsp:nvSpPr>
      <dsp:spPr>
        <a:xfrm>
          <a:off x="2426342" y="1529940"/>
          <a:ext cx="2831464" cy="141573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a:t>U.S. Address</a:t>
          </a:r>
        </a:p>
      </dsp:txBody>
      <dsp:txXfrm>
        <a:off x="2495452" y="1599050"/>
        <a:ext cx="2693244" cy="127751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1287DD-925E-4178-9A8E-867582F7C3E9}">
      <dsp:nvSpPr>
        <dsp:cNvPr id="0" name=""/>
        <dsp:cNvSpPr/>
      </dsp:nvSpPr>
      <dsp:spPr>
        <a:xfrm>
          <a:off x="0" y="168063"/>
          <a:ext cx="2807828" cy="168469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kern="1200" dirty="0"/>
            <a:t>December 17</a:t>
          </a:r>
        </a:p>
      </dsp:txBody>
      <dsp:txXfrm>
        <a:off x="0" y="168063"/>
        <a:ext cx="2807828" cy="1684697"/>
      </dsp:txXfrm>
    </dsp:sp>
    <dsp:sp modelId="{23D7282E-B024-4074-AB7C-696D84E2DDBB}">
      <dsp:nvSpPr>
        <dsp:cNvPr id="0" name=""/>
        <dsp:cNvSpPr/>
      </dsp:nvSpPr>
      <dsp:spPr>
        <a:xfrm>
          <a:off x="3089331" y="168063"/>
          <a:ext cx="2807828" cy="168469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kern="1200" dirty="0"/>
            <a:t>January 12</a:t>
          </a:r>
        </a:p>
      </dsp:txBody>
      <dsp:txXfrm>
        <a:off x="3089331" y="168063"/>
        <a:ext cx="2807828" cy="168469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4B5106-729E-4284-923E-1CCD1909F543}">
      <dsp:nvSpPr>
        <dsp:cNvPr id="0" name=""/>
        <dsp:cNvSpPr/>
      </dsp:nvSpPr>
      <dsp:spPr>
        <a:xfrm>
          <a:off x="794221" y="960"/>
          <a:ext cx="2837819" cy="170269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Required for students to enroll </a:t>
          </a:r>
        </a:p>
      </dsp:txBody>
      <dsp:txXfrm>
        <a:off x="794221" y="960"/>
        <a:ext cx="2837819" cy="1702691"/>
      </dsp:txXfrm>
    </dsp:sp>
    <dsp:sp modelId="{9B744063-F335-49D9-8E2F-B82B32639415}">
      <dsp:nvSpPr>
        <dsp:cNvPr id="0" name=""/>
        <dsp:cNvSpPr/>
      </dsp:nvSpPr>
      <dsp:spPr>
        <a:xfrm>
          <a:off x="3915822" y="960"/>
          <a:ext cx="2837819" cy="170269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a:t>Virtual and In-person options</a:t>
          </a:r>
        </a:p>
      </dsp:txBody>
      <dsp:txXfrm>
        <a:off x="3915822" y="960"/>
        <a:ext cx="2837819" cy="1702691"/>
      </dsp:txXfrm>
    </dsp:sp>
    <dsp:sp modelId="{70F46B25-DC89-41DE-B7B5-53A2DFC5BB90}">
      <dsp:nvSpPr>
        <dsp:cNvPr id="0" name=""/>
        <dsp:cNvSpPr/>
      </dsp:nvSpPr>
      <dsp:spPr>
        <a:xfrm>
          <a:off x="794221" y="1987433"/>
          <a:ext cx="2837819" cy="170269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a:t>May be exempt with SAT or ACT scores </a:t>
          </a:r>
        </a:p>
      </dsp:txBody>
      <dsp:txXfrm>
        <a:off x="794221" y="1987433"/>
        <a:ext cx="2837819" cy="1702691"/>
      </dsp:txXfrm>
    </dsp:sp>
    <dsp:sp modelId="{61780DCE-8A6D-49E4-B7D8-463C2593782D}">
      <dsp:nvSpPr>
        <dsp:cNvPr id="0" name=""/>
        <dsp:cNvSpPr/>
      </dsp:nvSpPr>
      <dsp:spPr>
        <a:xfrm>
          <a:off x="3915822" y="1987433"/>
          <a:ext cx="2837819" cy="170269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a:t>Complete these EARLY </a:t>
          </a:r>
        </a:p>
      </dsp:txBody>
      <dsp:txXfrm>
        <a:off x="3915822" y="1987433"/>
        <a:ext cx="2837819" cy="170269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9B2376-FCFF-4FB5-86AB-91E807AD2EB1}">
      <dsp:nvSpPr>
        <dsp:cNvPr id="0" name=""/>
        <dsp:cNvSpPr/>
      </dsp:nvSpPr>
      <dsp:spPr>
        <a:xfrm>
          <a:off x="0" y="0"/>
          <a:ext cx="9218858" cy="6649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Contact University Studies: </a:t>
          </a:r>
          <a:r>
            <a:rPr lang="en-US" sz="2800" kern="1200">
              <a:hlinkClick xmlns:r="http://schemas.openxmlformats.org/officeDocument/2006/relationships" r:id="rId1"/>
            </a:rPr>
            <a:t>University.studies@mtsu.edu</a:t>
          </a:r>
          <a:r>
            <a:rPr lang="en-US" sz="2800" kern="1200"/>
            <a:t> </a:t>
          </a:r>
        </a:p>
      </dsp:txBody>
      <dsp:txXfrm>
        <a:off x="19476" y="19476"/>
        <a:ext cx="8423524" cy="625999"/>
      </dsp:txXfrm>
    </dsp:sp>
    <dsp:sp modelId="{EC26C0D0-F1D5-47E5-8954-D1A477030E0F}">
      <dsp:nvSpPr>
        <dsp:cNvPr id="0" name=""/>
        <dsp:cNvSpPr/>
      </dsp:nvSpPr>
      <dsp:spPr>
        <a:xfrm>
          <a:off x="688421" y="757306"/>
          <a:ext cx="9218858" cy="6649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Student sent checklist and link to English Survey </a:t>
          </a:r>
        </a:p>
      </dsp:txBody>
      <dsp:txXfrm>
        <a:off x="707897" y="776782"/>
        <a:ext cx="8059267" cy="625999"/>
      </dsp:txXfrm>
    </dsp:sp>
    <dsp:sp modelId="{A5197B6F-864B-4935-9871-EAE1ECF46976}">
      <dsp:nvSpPr>
        <dsp:cNvPr id="0" name=""/>
        <dsp:cNvSpPr/>
      </dsp:nvSpPr>
      <dsp:spPr>
        <a:xfrm>
          <a:off x="1376842" y="1514612"/>
          <a:ext cx="9218858" cy="6649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Once checklist complete, voucher is sent to students </a:t>
          </a:r>
        </a:p>
      </dsp:txBody>
      <dsp:txXfrm>
        <a:off x="1396318" y="1534088"/>
        <a:ext cx="8059267" cy="625999"/>
      </dsp:txXfrm>
    </dsp:sp>
    <dsp:sp modelId="{77067CCF-5F79-4E62-9B51-A9C37706115A}">
      <dsp:nvSpPr>
        <dsp:cNvPr id="0" name=""/>
        <dsp:cNvSpPr/>
      </dsp:nvSpPr>
      <dsp:spPr>
        <a:xfrm>
          <a:off x="2065263" y="2271918"/>
          <a:ext cx="9218858" cy="6649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Must pay test fee to Accuplacer ($28) and MTSU ($25)</a:t>
          </a:r>
        </a:p>
      </dsp:txBody>
      <dsp:txXfrm>
        <a:off x="2084739" y="2291394"/>
        <a:ext cx="8059267" cy="625999"/>
      </dsp:txXfrm>
    </dsp:sp>
    <dsp:sp modelId="{F0B7CF1D-0BDB-41D5-8E4D-396515A50789}">
      <dsp:nvSpPr>
        <dsp:cNvPr id="0" name=""/>
        <dsp:cNvSpPr/>
      </dsp:nvSpPr>
      <dsp:spPr>
        <a:xfrm>
          <a:off x="2753685" y="3029224"/>
          <a:ext cx="9218858" cy="6649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University Studies sends results </a:t>
          </a:r>
        </a:p>
      </dsp:txBody>
      <dsp:txXfrm>
        <a:off x="2773161" y="3048700"/>
        <a:ext cx="8059267" cy="625999"/>
      </dsp:txXfrm>
    </dsp:sp>
    <dsp:sp modelId="{F574422A-2618-4FFF-AB64-4AF56E16975A}">
      <dsp:nvSpPr>
        <dsp:cNvPr id="0" name=""/>
        <dsp:cNvSpPr/>
      </dsp:nvSpPr>
      <dsp:spPr>
        <a:xfrm>
          <a:off x="8786640" y="485784"/>
          <a:ext cx="432218" cy="43221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8883889" y="485784"/>
        <a:ext cx="237720" cy="325244"/>
      </dsp:txXfrm>
    </dsp:sp>
    <dsp:sp modelId="{FEC87EFF-07FA-4E9B-A3CF-2D7BFA11A710}">
      <dsp:nvSpPr>
        <dsp:cNvPr id="0" name=""/>
        <dsp:cNvSpPr/>
      </dsp:nvSpPr>
      <dsp:spPr>
        <a:xfrm>
          <a:off x="9475061" y="1243090"/>
          <a:ext cx="432218" cy="43221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9572310" y="1243090"/>
        <a:ext cx="237720" cy="325244"/>
      </dsp:txXfrm>
    </dsp:sp>
    <dsp:sp modelId="{44E9C9A4-0745-432F-93A0-63615AEB1B34}">
      <dsp:nvSpPr>
        <dsp:cNvPr id="0" name=""/>
        <dsp:cNvSpPr/>
      </dsp:nvSpPr>
      <dsp:spPr>
        <a:xfrm>
          <a:off x="10163482" y="1989313"/>
          <a:ext cx="432218" cy="43221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10260731" y="1989313"/>
        <a:ext cx="237720" cy="325244"/>
      </dsp:txXfrm>
    </dsp:sp>
    <dsp:sp modelId="{C410A440-5224-42EF-9C68-9F3DD92783DB}">
      <dsp:nvSpPr>
        <dsp:cNvPr id="0" name=""/>
        <dsp:cNvSpPr/>
      </dsp:nvSpPr>
      <dsp:spPr>
        <a:xfrm>
          <a:off x="10851904" y="2754008"/>
          <a:ext cx="432218" cy="43221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10949153" y="2754008"/>
        <a:ext cx="237720" cy="32524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CF54FE-7D42-4F29-9065-A7ADEBB94E1A}">
      <dsp:nvSpPr>
        <dsp:cNvPr id="0" name=""/>
        <dsp:cNvSpPr/>
      </dsp:nvSpPr>
      <dsp:spPr>
        <a:xfrm>
          <a:off x="840399" y="1640"/>
          <a:ext cx="1926585" cy="115595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Register on Pipeline</a:t>
          </a:r>
        </a:p>
      </dsp:txBody>
      <dsp:txXfrm>
        <a:off x="840399" y="1640"/>
        <a:ext cx="1926585" cy="1155951"/>
      </dsp:txXfrm>
    </dsp:sp>
    <dsp:sp modelId="{916030AA-595E-4FDF-89C4-BDBBF7F24F03}">
      <dsp:nvSpPr>
        <dsp:cNvPr id="0" name=""/>
        <dsp:cNvSpPr/>
      </dsp:nvSpPr>
      <dsp:spPr>
        <a:xfrm>
          <a:off x="2959643" y="1640"/>
          <a:ext cx="1926585" cy="115595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Online Modules </a:t>
          </a:r>
        </a:p>
      </dsp:txBody>
      <dsp:txXfrm>
        <a:off x="2959643" y="1640"/>
        <a:ext cx="1926585" cy="1155951"/>
      </dsp:txXfrm>
    </dsp:sp>
    <dsp:sp modelId="{5049FA89-6FB1-40A8-A53B-8D7BF97170BB}">
      <dsp:nvSpPr>
        <dsp:cNvPr id="0" name=""/>
        <dsp:cNvSpPr/>
      </dsp:nvSpPr>
      <dsp:spPr>
        <a:xfrm>
          <a:off x="840399" y="1350250"/>
          <a:ext cx="1926585" cy="115595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Meet with Advisor </a:t>
          </a:r>
        </a:p>
      </dsp:txBody>
      <dsp:txXfrm>
        <a:off x="840399" y="1350250"/>
        <a:ext cx="1926585" cy="1155951"/>
      </dsp:txXfrm>
    </dsp:sp>
    <dsp:sp modelId="{779C1554-413F-4691-83DF-24DA8B34D01B}">
      <dsp:nvSpPr>
        <dsp:cNvPr id="0" name=""/>
        <dsp:cNvSpPr/>
      </dsp:nvSpPr>
      <dsp:spPr>
        <a:xfrm>
          <a:off x="2959643" y="1350250"/>
          <a:ext cx="1926585" cy="115595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Register for Courses </a:t>
          </a:r>
        </a:p>
      </dsp:txBody>
      <dsp:txXfrm>
        <a:off x="2959643" y="1350250"/>
        <a:ext cx="1926585" cy="1155951"/>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89A67C-CC2D-4164-B60E-7A707E716672}">
      <dsp:nvSpPr>
        <dsp:cNvPr id="0" name=""/>
        <dsp:cNvSpPr/>
      </dsp:nvSpPr>
      <dsp:spPr>
        <a:xfrm>
          <a:off x="2348861" y="1140"/>
          <a:ext cx="4370077" cy="262204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kern="1200" dirty="0"/>
            <a:t>November 19</a:t>
          </a:r>
          <a:r>
            <a:rPr lang="en-US" sz="4000" kern="1200" baseline="30000" dirty="0"/>
            <a:t>th</a:t>
          </a:r>
          <a:r>
            <a:rPr lang="en-US" sz="4000" kern="1200" dirty="0"/>
            <a:t> – Virtual Session</a:t>
          </a:r>
        </a:p>
      </dsp:txBody>
      <dsp:txXfrm>
        <a:off x="2348861" y="1140"/>
        <a:ext cx="4370077" cy="262204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586663-5F35-40D9-852D-178DB9A741EF}">
      <dsp:nvSpPr>
        <dsp:cNvPr id="0" name=""/>
        <dsp:cNvSpPr/>
      </dsp:nvSpPr>
      <dsp:spPr>
        <a:xfrm>
          <a:off x="0" y="287321"/>
          <a:ext cx="2906077" cy="174364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dirty="0"/>
            <a:t>November 12  </a:t>
          </a:r>
          <a:r>
            <a:rPr lang="en-US" sz="2800" kern="1200" dirty="0"/>
            <a:t>Visa Interview</a:t>
          </a:r>
        </a:p>
      </dsp:txBody>
      <dsp:txXfrm>
        <a:off x="0" y="287321"/>
        <a:ext cx="2906077" cy="1743646"/>
      </dsp:txXfrm>
    </dsp:sp>
    <dsp:sp modelId="{1C0C8970-88A3-4634-AC7A-1A5F4066AB9A}">
      <dsp:nvSpPr>
        <dsp:cNvPr id="0" name=""/>
        <dsp:cNvSpPr/>
      </dsp:nvSpPr>
      <dsp:spPr>
        <a:xfrm>
          <a:off x="3196685" y="287321"/>
          <a:ext cx="2906077" cy="174364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dirty="0"/>
            <a:t>November 17  </a:t>
          </a:r>
          <a:r>
            <a:rPr lang="en-US" sz="2800" kern="1200" dirty="0"/>
            <a:t>Area Tour and Open Session</a:t>
          </a:r>
        </a:p>
      </dsp:txBody>
      <dsp:txXfrm>
        <a:off x="3196685" y="287321"/>
        <a:ext cx="2906077" cy="1743646"/>
      </dsp:txXfrm>
    </dsp:sp>
    <dsp:sp modelId="{74EB3695-0612-4364-9DBE-526832778E27}">
      <dsp:nvSpPr>
        <dsp:cNvPr id="0" name=""/>
        <dsp:cNvSpPr/>
      </dsp:nvSpPr>
      <dsp:spPr>
        <a:xfrm>
          <a:off x="6393370" y="287321"/>
          <a:ext cx="2906077" cy="174364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dirty="0"/>
            <a:t>November 24 </a:t>
          </a:r>
          <a:br>
            <a:rPr lang="en-US" sz="2800" b="1" kern="1200" dirty="0"/>
          </a:br>
          <a:r>
            <a:rPr lang="en-US" sz="2800" kern="1200" dirty="0"/>
            <a:t> Bill Pay and Student Services</a:t>
          </a:r>
        </a:p>
      </dsp:txBody>
      <dsp:txXfrm>
        <a:off x="6393370" y="287321"/>
        <a:ext cx="2906077" cy="1743646"/>
      </dsp:txXfrm>
    </dsp:sp>
    <dsp:sp modelId="{1CFBE0AF-C3A0-4007-BB3F-4E38F3FDAFBA}">
      <dsp:nvSpPr>
        <dsp:cNvPr id="0" name=""/>
        <dsp:cNvSpPr/>
      </dsp:nvSpPr>
      <dsp:spPr>
        <a:xfrm>
          <a:off x="0" y="2321575"/>
          <a:ext cx="2906077" cy="174364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dirty="0"/>
            <a:t>December 8 </a:t>
          </a:r>
          <a:br>
            <a:rPr lang="en-US" sz="2800" b="1" kern="1200" dirty="0"/>
          </a:br>
          <a:r>
            <a:rPr lang="en-US" sz="2800" b="1" kern="1200" dirty="0"/>
            <a:t> </a:t>
          </a:r>
          <a:r>
            <a:rPr lang="en-US" sz="2800" kern="1200" dirty="0"/>
            <a:t>Visa Interview </a:t>
          </a:r>
        </a:p>
      </dsp:txBody>
      <dsp:txXfrm>
        <a:off x="0" y="2321575"/>
        <a:ext cx="2906077" cy="1743646"/>
      </dsp:txXfrm>
    </dsp:sp>
    <dsp:sp modelId="{694A0D30-B995-4468-A703-6ACF3E767A5D}">
      <dsp:nvSpPr>
        <dsp:cNvPr id="0" name=""/>
        <dsp:cNvSpPr/>
      </dsp:nvSpPr>
      <dsp:spPr>
        <a:xfrm>
          <a:off x="3196685" y="2321575"/>
          <a:ext cx="2906077" cy="174364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dirty="0"/>
            <a:t>December 22  </a:t>
          </a:r>
          <a:r>
            <a:rPr lang="en-US" sz="2800" kern="1200" dirty="0"/>
            <a:t>Pre-Arrival</a:t>
          </a:r>
        </a:p>
      </dsp:txBody>
      <dsp:txXfrm>
        <a:off x="3196685" y="2321575"/>
        <a:ext cx="2906077" cy="1743646"/>
      </dsp:txXfrm>
    </dsp:sp>
    <dsp:sp modelId="{A03273BA-0947-4448-966F-3ABFECF7D54A}">
      <dsp:nvSpPr>
        <dsp:cNvPr id="0" name=""/>
        <dsp:cNvSpPr/>
      </dsp:nvSpPr>
      <dsp:spPr>
        <a:xfrm>
          <a:off x="6393370" y="2321575"/>
          <a:ext cx="2906077" cy="174364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dirty="0"/>
            <a:t>January 7  </a:t>
          </a:r>
          <a:br>
            <a:rPr lang="en-US" sz="2800" b="1" kern="1200" dirty="0"/>
          </a:br>
          <a:r>
            <a:rPr lang="en-US" sz="2800" kern="1200" dirty="0"/>
            <a:t>Culture Shock </a:t>
          </a:r>
        </a:p>
      </dsp:txBody>
      <dsp:txXfrm>
        <a:off x="6393370" y="2321575"/>
        <a:ext cx="2906077" cy="1743646"/>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27T01:32:49.985"/>
    </inkml:context>
    <inkml:brush xml:id="br0">
      <inkml:brushProperty name="width" value="0.35" units="cm"/>
      <inkml:brushProperty name="height" value="0.35" units="cm"/>
      <inkml:brushProperty name="color" value="#FFFFFF"/>
    </inkml:brush>
  </inkml:definitions>
  <inkml:trace contextRef="#ctx0" brushRef="#br0">52 133 24575,'92'2'0,"100"-5"0,-168-1 0,0-2 0,0 0 0,0-2 0,-1 0 0,25-14 0,-23 11 0,-4 1 0,-18 7 0,1 1 0,-1 0 0,1 1 0,-1-1 0,1 1 0,0-1 0,0 1 0,-1 0 0,1 1 0,0-1 0,0 1 0,0-1 0,0 1 0,0 0 0,0 1 0,5 0 0,20 5-223,-25-6 87,1 0 0,-1 1-1,0 0 1,1 0 0,-1 0-1,0 0 1,0 0 0,0 1 0,0 0-1,0 0 1,0 0 0,0 0-1,-1 1 1,1 0 0,-1-1-1,0 1 1,0 0 0,0 1 0,5 5-1,0 9-400,-2 1 0,0-1 0,0 1 0,-2 1 0,0-1 0,-2 0 0,1 38 0,4 14-1065,-6-47 531,-8-34 27,-10-45 1335,16 48-150,-9-36 896,-7-63-1,16 95-828,0 1 0,1-1-1,0 1 1,0-1 0,1 1 0,1 0-1,0-1 1,0 1 0,1 0-1,0 0 1,1 0 0,6-11 0,-10 20-171,0 1 1,0 0 0,0-1 0,1 1 0,-1-1 0,0 1-1,0-1 1,1 1 0,-1 0 0,0-1 0,1 1 0,-1-1-1,0 1 1,1 0 0,-1-1 0,0 1 0,1 0-1,-1 0 1,1-1 0,-1 1 0,1 0 0,-1 0 0,1 0-1,-1 0 1,1-1 0,-1 1 0,1 0 0,-1 0 0,1 0-1,-1 0 1,1 0 0,-1 0 0,1 0 0,-1 0 0,1 1-1,10 16 958,1 34 403,-12-47-1220,47 177 1621,-28-115-1774,-18-63-25,0 0 0,-1 0 0,0 0 0,0 0 0,0 0 0,0 0 0,0 0 0,-1 0 0,1 0 0,-1 0 0,0 0 0,1 0 0,-2-1 0,1 1 0,0 0 0,0 0 0,-1-1 0,0 1 0,1-1 0,-1 1 0,0-1 0,0 0 0,0 0 0,-1 0 0,1 0 0,0 0 0,-1 0 0,1 0 0,-1-1 0,0 1 0,0-1 0,-3 1 0,-13 6 0,0 0 0,0-2 0,-35 7 0,36-9 0,-181 26 0,43-10 0,123-14 0,-1-2 0,1-1 0,-1-2 0,1-1 0,0-2 0,-37-6 0,62 7-273,1-1 0,-1 0 0,1-1 0,-14-6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27T01:32:57.603"/>
    </inkml:context>
    <inkml:brush xml:id="br0">
      <inkml:brushProperty name="width" value="0.35" units="cm"/>
      <inkml:brushProperty name="height" value="0.35" units="cm"/>
      <inkml:brushProperty name="color" value="#FFFFFF"/>
    </inkml:brush>
  </inkml:definitions>
  <inkml:trace contextRef="#ctx0" brushRef="#br0">202 1 24575,'0'38'0,"0"40"0,10 88 0,-9-162 0,-1 0 0,1-1 0,-1 1 0,0-1 0,0 1 0,0 0 0,0-1 0,-1 1 0,0-1 0,1 1 0,-1-1 0,-1 1 0,1-1 0,0 0 0,-1 1 0,0-1 0,1 0 0,-1 0 0,-1 0 0,1 0 0,0-1 0,-1 1 0,1 0 0,-1-1 0,0 0 0,0 0 0,0 0 0,0 0 0,0 0 0,0 0 0,0-1 0,-1 0 0,1 1 0,-6 0 0,3-1 0,0 0 0,0 0 0,0-1 0,0 1 0,0-1 0,0-1 0,0 1 0,0-1 0,0 0 0,0-1 0,0 1 0,0-1 0,0 0 0,0-1 0,1 1 0,-1-1 0,1 0 0,0-1 0,-8-6 0,13 10 0,0 0 0,0-1 0,-1 1 0,1 0 0,0-1 0,-1 1 0,1 0 0,0-1 0,-1 1 0,1 0 0,0-1 0,-1 1 0,1 0 0,0 0 0,-1 0 0,1-1 0,-1 1 0,1 0 0,-1 0 0,1 0 0,0 0 0,-1 0 0,1 0 0,-1 0 0,1 0 0,-1 0 0,1 0 0,-1 0 0,1 0 0,0 0 0,-1 0 0,1 0 0,-1 1 0,1-1 0,-1 0 0,1 0 0,0 0 0,-1 1 0,1-1 0,0 0 0,-1 0 0,1 1 0,0-1 0,-1 1 0,-6 27 0,10 42 0,-3-66 0,1 12 0,10 71 0,-10-80 0,1 0 0,-1 0 0,2 0 0,-1-1 0,1 1 0,0-1 0,0 1 0,1-1 0,6 9 0,-8-13 0,1 0 0,-1 0 0,1 0 0,-1-1 0,1 1 0,0-1 0,0 0 0,-1 0 0,1 0 0,0 0 0,0 0 0,0 0 0,0-1 0,0 0 0,1 1 0,-1-1 0,0 0 0,0-1 0,0 1 0,6-2 0,8-1 0,0-2 0,25-9 0,-27 9 0,54-22 0,-41 15 0,1 2 0,-1 0 0,2 2 0,39-6 0,195 6 0,-41 3 0,76-11 0,-215 15 0,134 17 0,-105-5 0,126-5 0,-187-6 0,-28 0 0,0-1 0,-1-1 0,1-1 0,0-1 0,-1-1 0,0-1 0,24-10 0,-35 11 0,-1 0 0,-1-1 0,1 0 0,-1 0 0,0-1 0,0-1 0,-1 1 0,0-2 0,0 1 0,-1-1 0,0 0 0,-1-1 0,0 0 0,0 0 0,8-19 0,-10 17 0,0 0 0,0 0 0,-1 0 0,-1-1 0,0 1 0,-1-1 0,0 0 0,-1 0 0,-1-19 0,0 27 0,-1 0 0,0 0 0,0 1 0,0-1 0,-1 0 0,0 1 0,0-1 0,0 1 0,0-1 0,-1 1 0,1 0 0,-1 0 0,0 0 0,0 0 0,-1 1 0,1-1 0,-1 1 0,0 0 0,0 0 0,0 0 0,0 1 0,0-1 0,-1 1 0,1 0 0,-1 0 0,1 1 0,-8-2 0,-13-2 0,-1 1 0,0 1 0,0 2 0,0 0 0,0 2 0,-30 5 0,-39-1 0,-1636-5-1365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27T01:33:08.479"/>
    </inkml:context>
    <inkml:brush xml:id="br0">
      <inkml:brushProperty name="width" value="0.35" units="cm"/>
      <inkml:brushProperty name="height" value="0.35" units="cm"/>
      <inkml:brushProperty name="color" value="#FFFFFF"/>
    </inkml:brush>
  </inkml:definitions>
  <inkml:trace contextRef="#ctx0" brushRef="#br0">823 57 24575,'0'38'0,"2"-18"0,-2-1 0,0 0 0,-2 1 0,0-1 0,-6 25 0,6-39 0,1-1 0,-1 0 0,0 1 0,0-1 0,0 0 0,0 0 0,-1 0 0,0-1 0,1 1 0,-2-1 0,1 1 0,0-1 0,-1 0 0,1 0 0,-1-1 0,0 1 0,0-1 0,0 1 0,0-1 0,0-1 0,0 1 0,-1 0 0,1-1 0,0 0 0,-1 0 0,0-1 0,-7 1 0,-218-1 0,96-4 0,97 5 0,13 0 0,0-1 0,0-1 0,0 0 0,-36-9 0,54 9 0,1-1 0,0 1 0,0-1 0,1 0 0,-1 0 0,0-1 0,1 1 0,-1-1 0,1 0 0,0-1 0,0 1 0,0-1 0,0 1 0,1-1 0,-1 0 0,1 0 0,0-1 0,0 1 0,1-1 0,-1 1 0,1-1 0,0 0 0,0 0 0,1 0 0,-1 0 0,0-7 0,-3-14 0,-2 0 0,0 1 0,-2-1 0,-17-35 0,21 38 0,6 22 0,-1 1 0,0 0 0,0-1 0,1 1 0,-1-1 0,0 1 0,1-1 0,-1 1 0,0 0 0,1-1 0,-1 1 0,1 0 0,-1 0 0,0-1 0,1 1 0,-1 0 0,1 0 0,-1-1 0,1 1 0,-1 0 0,1 0 0,-1 0 0,1 0 0,-1 0 0,1 0 0,0 0 0,47 10 0,-22-2 0,30-1 0,0-3 0,0-2 0,92-9 0,-123 0 120,-24 7-165,-1 0 0,1-1 0,-1 1 0,1-1 0,0 1 0,-1 0 0,1-1 0,-1 1 0,1-1 0,-1 1 0,1-1 0,-1 0 0,0 1 0,1-1 0,-1 0 0,0 1 0,1-1 0,-1 0 0,0 1 0,0-1 0,1 0 0,-1 1 0,0-1 0,0 0 0,0 1 0,0-1 0,0 0 0,0 0 0,0 1 0,0-1 0,-1 0 0,1-1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27T01:33:19.831"/>
    </inkml:context>
    <inkml:brush xml:id="br0">
      <inkml:brushProperty name="width" value="0.35" units="cm"/>
      <inkml:brushProperty name="height" value="0.35" units="cm"/>
      <inkml:brushProperty name="color" value="#FFFFFF"/>
    </inkml:brush>
  </inkml:definitions>
  <inkml:trace contextRef="#ctx0" brushRef="#br0">1 5 24575,'0'-5'0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4EE607-E778-475B-A8A5-01C1E431CF3D}" type="datetimeFigureOut">
              <a:rPr lang="en-US" smtClean="0"/>
              <a:t>11/3/2026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7C6110-26AB-4C0C-B510-DF8D514E6108}" type="slidenum">
              <a:rPr lang="en-US" smtClean="0"/>
              <a:t>‹#›</a:t>
            </a:fld>
            <a:endParaRPr lang="en-US"/>
          </a:p>
        </p:txBody>
      </p:sp>
    </p:spTree>
    <p:extLst>
      <p:ext uri="{BB962C8B-B14F-4D97-AF65-F5344CB8AC3E}">
        <p14:creationId xmlns:p14="http://schemas.microsoft.com/office/powerpoint/2010/main" val="18471385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7C6110-26AB-4C0C-B510-DF8D514E6108}" type="slidenum">
              <a:rPr lang="en-US" smtClean="0"/>
              <a:t>11</a:t>
            </a:fld>
            <a:endParaRPr lang="en-US"/>
          </a:p>
        </p:txBody>
      </p:sp>
    </p:spTree>
    <p:extLst>
      <p:ext uri="{BB962C8B-B14F-4D97-AF65-F5344CB8AC3E}">
        <p14:creationId xmlns:p14="http://schemas.microsoft.com/office/powerpoint/2010/main" val="3442516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9B5E022-4998-0446-BAD2-4FC75E64D369}" type="datetimeFigureOut">
              <a:rPr lang="en-US" smtClean="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E1B9DF-1F5D-1845-8A04-1C8EC9D7A1A6}" type="slidenum">
              <a:rPr lang="en-US" smtClean="0"/>
              <a:t>‹#›</a:t>
            </a:fld>
            <a:endParaRPr lang="en-US"/>
          </a:p>
        </p:txBody>
      </p:sp>
    </p:spTree>
    <p:extLst>
      <p:ext uri="{BB962C8B-B14F-4D97-AF65-F5344CB8AC3E}">
        <p14:creationId xmlns:p14="http://schemas.microsoft.com/office/powerpoint/2010/main" val="15316120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9B5E022-4998-0446-BAD2-4FC75E64D369}" type="datetimeFigureOut">
              <a:rPr lang="en-US" smtClean="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E1B9DF-1F5D-1845-8A04-1C8EC9D7A1A6}" type="slidenum">
              <a:rPr lang="en-US" smtClean="0"/>
              <a:t>‹#›</a:t>
            </a:fld>
            <a:endParaRPr lang="en-US"/>
          </a:p>
        </p:txBody>
      </p:sp>
    </p:spTree>
    <p:extLst>
      <p:ext uri="{BB962C8B-B14F-4D97-AF65-F5344CB8AC3E}">
        <p14:creationId xmlns:p14="http://schemas.microsoft.com/office/powerpoint/2010/main" val="200279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B5E022-4998-0446-BAD2-4FC75E64D369}" type="datetimeFigureOut">
              <a:rPr lang="en-US" smtClean="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E1B9DF-1F5D-1845-8A04-1C8EC9D7A1A6}" type="slidenum">
              <a:rPr lang="en-US" smtClean="0"/>
              <a:t>‹#›</a:t>
            </a:fld>
            <a:endParaRPr lang="en-US"/>
          </a:p>
        </p:txBody>
      </p:sp>
    </p:spTree>
    <p:extLst>
      <p:ext uri="{BB962C8B-B14F-4D97-AF65-F5344CB8AC3E}">
        <p14:creationId xmlns:p14="http://schemas.microsoft.com/office/powerpoint/2010/main" val="1120402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9B5E022-4998-0446-BAD2-4FC75E64D369}" type="datetimeFigureOut">
              <a:rPr lang="en-US" smtClean="0"/>
              <a:t>11/3/2026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E1B9DF-1F5D-1845-8A04-1C8EC9D7A1A6}" type="slidenum">
              <a:rPr lang="en-US" smtClean="0"/>
              <a:t>‹#›</a:t>
            </a:fld>
            <a:endParaRPr lang="en-US"/>
          </a:p>
        </p:txBody>
      </p:sp>
    </p:spTree>
    <p:extLst>
      <p:ext uri="{BB962C8B-B14F-4D97-AF65-F5344CB8AC3E}">
        <p14:creationId xmlns:p14="http://schemas.microsoft.com/office/powerpoint/2010/main" val="1864857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9B5E022-4998-0446-BAD2-4FC75E64D369}" type="datetimeFigureOut">
              <a:rPr lang="en-US" smtClean="0"/>
              <a:t>11/3/2026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E1B9DF-1F5D-1845-8A04-1C8EC9D7A1A6}" type="slidenum">
              <a:rPr lang="en-US" smtClean="0"/>
              <a:t>‹#›</a:t>
            </a:fld>
            <a:endParaRPr lang="en-US"/>
          </a:p>
        </p:txBody>
      </p:sp>
    </p:spTree>
    <p:extLst>
      <p:ext uri="{BB962C8B-B14F-4D97-AF65-F5344CB8AC3E}">
        <p14:creationId xmlns:p14="http://schemas.microsoft.com/office/powerpoint/2010/main" val="134477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9B5E022-4998-0446-BAD2-4FC75E64D369}" type="datetimeFigureOut">
              <a:rPr lang="en-US" smtClean="0"/>
              <a:t>11/3/2026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E1B9DF-1F5D-1845-8A04-1C8EC9D7A1A6}" type="slidenum">
              <a:rPr lang="en-US" smtClean="0"/>
              <a:t>‹#›</a:t>
            </a:fld>
            <a:endParaRPr lang="en-US"/>
          </a:p>
        </p:txBody>
      </p:sp>
    </p:spTree>
    <p:extLst>
      <p:ext uri="{BB962C8B-B14F-4D97-AF65-F5344CB8AC3E}">
        <p14:creationId xmlns:p14="http://schemas.microsoft.com/office/powerpoint/2010/main" val="1002612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B5E022-4998-0446-BAD2-4FC75E64D369}" type="datetimeFigureOut">
              <a:rPr lang="en-US" smtClean="0"/>
              <a:t>11/3/2026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E1B9DF-1F5D-1845-8A04-1C8EC9D7A1A6}" type="slidenum">
              <a:rPr lang="en-US" smtClean="0"/>
              <a:t>‹#›</a:t>
            </a:fld>
            <a:endParaRPr lang="en-US"/>
          </a:p>
        </p:txBody>
      </p:sp>
    </p:spTree>
    <p:extLst>
      <p:ext uri="{BB962C8B-B14F-4D97-AF65-F5344CB8AC3E}">
        <p14:creationId xmlns:p14="http://schemas.microsoft.com/office/powerpoint/2010/main" val="17591899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9B5E022-4998-0446-BAD2-4FC75E64D369}" type="datetimeFigureOut">
              <a:rPr lang="en-US" smtClean="0"/>
              <a:t>11/3/2026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E1B9DF-1F5D-1845-8A04-1C8EC9D7A1A6}" type="slidenum">
              <a:rPr lang="en-US" smtClean="0"/>
              <a:t>‹#›</a:t>
            </a:fld>
            <a:endParaRPr lang="en-US"/>
          </a:p>
        </p:txBody>
      </p:sp>
    </p:spTree>
    <p:extLst>
      <p:ext uri="{BB962C8B-B14F-4D97-AF65-F5344CB8AC3E}">
        <p14:creationId xmlns:p14="http://schemas.microsoft.com/office/powerpoint/2010/main" val="149831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9B5E022-4998-0446-BAD2-4FC75E64D369}" type="datetimeFigureOut">
              <a:rPr lang="en-US" smtClean="0"/>
              <a:t>11/3/2026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E1B9DF-1F5D-1845-8A04-1C8EC9D7A1A6}" type="slidenum">
              <a:rPr lang="en-US" smtClean="0"/>
              <a:t>‹#›</a:t>
            </a:fld>
            <a:endParaRPr lang="en-US"/>
          </a:p>
        </p:txBody>
      </p:sp>
    </p:spTree>
    <p:extLst>
      <p:ext uri="{BB962C8B-B14F-4D97-AF65-F5344CB8AC3E}">
        <p14:creationId xmlns:p14="http://schemas.microsoft.com/office/powerpoint/2010/main" val="1359085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9B5E022-4998-0446-BAD2-4FC75E64D369}" type="datetimeFigureOut">
              <a:rPr lang="en-US" smtClean="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E1B9DF-1F5D-1845-8A04-1C8EC9D7A1A6}" type="slidenum">
              <a:rPr lang="en-US" smtClean="0"/>
              <a:t>‹#›</a:t>
            </a:fld>
            <a:endParaRPr lang="en-US"/>
          </a:p>
        </p:txBody>
      </p:sp>
    </p:spTree>
    <p:extLst>
      <p:ext uri="{BB962C8B-B14F-4D97-AF65-F5344CB8AC3E}">
        <p14:creationId xmlns:p14="http://schemas.microsoft.com/office/powerpoint/2010/main" val="1509592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9B5E022-4998-0446-BAD2-4FC75E64D369}" type="datetimeFigureOut">
              <a:rPr lang="en-US" smtClean="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E1B9DF-1F5D-1845-8A04-1C8EC9D7A1A6}" type="slidenum">
              <a:rPr lang="en-US" smtClean="0"/>
              <a:t>‹#›</a:t>
            </a:fld>
            <a:endParaRPr lang="en-US"/>
          </a:p>
        </p:txBody>
      </p:sp>
    </p:spTree>
    <p:extLst>
      <p:ext uri="{BB962C8B-B14F-4D97-AF65-F5344CB8AC3E}">
        <p14:creationId xmlns:p14="http://schemas.microsoft.com/office/powerpoint/2010/main" val="13544175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B5E022-4998-0446-BAD2-4FC75E64D369}" type="datetimeFigureOut">
              <a:rPr lang="en-US" smtClean="0"/>
              <a:t>11/3/2026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E1B9DF-1F5D-1845-8A04-1C8EC9D7A1A6}" type="slidenum">
              <a:rPr lang="en-US" smtClean="0"/>
              <a:t>‹#›</a:t>
            </a:fld>
            <a:endParaRPr lang="en-US"/>
          </a:p>
        </p:txBody>
      </p:sp>
    </p:spTree>
    <p:extLst>
      <p:ext uri="{BB962C8B-B14F-4D97-AF65-F5344CB8AC3E}">
        <p14:creationId xmlns:p14="http://schemas.microsoft.com/office/powerpoint/2010/main" val="9917386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customXml" Target="../ink/ink3.xml"/><Relationship Id="rId3" Type="http://schemas.openxmlformats.org/officeDocument/2006/relationships/diagramData" Target="../diagrams/data4.xml"/><Relationship Id="rId7" Type="http://schemas.microsoft.com/office/2007/relationships/diagramDrawing" Target="../diagrams/drawing4.xml"/><Relationship Id="rId12" Type="http://schemas.openxmlformats.org/officeDocument/2006/relationships/image" Target="../media/image5.png"/><Relationship Id="rId2" Type="http://schemas.openxmlformats.org/officeDocument/2006/relationships/image" Target="../media/image2.jpg"/><Relationship Id="rId16"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diagramColors" Target="../diagrams/colors4.xml"/><Relationship Id="rId11" Type="http://schemas.openxmlformats.org/officeDocument/2006/relationships/customXml" Target="../ink/ink2.xml"/><Relationship Id="rId5" Type="http://schemas.openxmlformats.org/officeDocument/2006/relationships/diagramQuickStyle" Target="../diagrams/quickStyle4.xml"/><Relationship Id="rId15" Type="http://schemas.openxmlformats.org/officeDocument/2006/relationships/customXml" Target="../ink/ink4.xml"/><Relationship Id="rId10" Type="http://schemas.openxmlformats.org/officeDocument/2006/relationships/image" Target="../media/image4.png"/><Relationship Id="rId4" Type="http://schemas.openxmlformats.org/officeDocument/2006/relationships/diagramLayout" Target="../diagrams/layout4.xml"/><Relationship Id="rId9" Type="http://schemas.openxmlformats.org/officeDocument/2006/relationships/customXml" Target="../ink/ink1.xml"/><Relationship Id="rId14"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5.xml.rels><?xml version="1.0" encoding="UTF-8" standalone="yes"?>
<Relationships xmlns="http://schemas.openxmlformats.org/package/2006/relationships"><Relationship Id="rId8" Type="http://schemas.openxmlformats.org/officeDocument/2006/relationships/hyperlink" Target="mailto:Orientatoin@mtsu.edu" TargetMode="External"/><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 Id="rId9" Type="http://schemas.openxmlformats.org/officeDocument/2006/relationships/image" Target="../media/image11.jpeg"/></Relationships>
</file>

<file path=ppt/slides/_rels/slide16.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6577405" y="2079190"/>
            <a:ext cx="9499714" cy="1349810"/>
          </a:xfrm>
        </p:spPr>
        <p:txBody>
          <a:bodyPr>
            <a:normAutofit/>
          </a:bodyPr>
          <a:lstStyle/>
          <a:p>
            <a:pPr algn="l"/>
            <a:r>
              <a:rPr lang="en-US" b="1" dirty="0">
                <a:solidFill>
                  <a:srgbClr val="00275D"/>
                </a:solidFill>
                <a:latin typeface="Avenir Heavy" charset="0"/>
                <a:ea typeface="Avenir Heavy" charset="0"/>
                <a:cs typeface="Avenir Heavy" charset="0"/>
              </a:rPr>
              <a:t>Next Steps</a:t>
            </a:r>
          </a:p>
        </p:txBody>
      </p:sp>
      <p:sp>
        <p:nvSpPr>
          <p:cNvPr id="3" name="Subtitle 2"/>
          <p:cNvSpPr>
            <a:spLocks noGrp="1"/>
          </p:cNvSpPr>
          <p:nvPr>
            <p:ph type="subTitle" idx="1"/>
          </p:nvPr>
        </p:nvSpPr>
        <p:spPr>
          <a:xfrm>
            <a:off x="6577405" y="3641210"/>
            <a:ext cx="9707104" cy="1647226"/>
          </a:xfrm>
        </p:spPr>
        <p:txBody>
          <a:bodyPr>
            <a:normAutofit/>
          </a:bodyPr>
          <a:lstStyle/>
          <a:p>
            <a:pPr algn="l"/>
            <a:r>
              <a:rPr lang="en-US" sz="2000" dirty="0">
                <a:solidFill>
                  <a:srgbClr val="00275D"/>
                </a:solidFill>
                <a:latin typeface="Avenir Medium" charset="0"/>
                <a:ea typeface="Avenir Medium" charset="0"/>
                <a:cs typeface="Avenir Medium" charset="0"/>
              </a:rPr>
              <a:t>International Affairs </a:t>
            </a:r>
          </a:p>
          <a:p>
            <a:pPr algn="l"/>
            <a:r>
              <a:rPr lang="en-US" sz="2000" dirty="0">
                <a:solidFill>
                  <a:srgbClr val="00275D"/>
                </a:solidFill>
                <a:latin typeface="Avenir Medium" charset="0"/>
                <a:ea typeface="Avenir Medium" charset="0"/>
                <a:cs typeface="Avenir Medium" charset="0"/>
              </a:rPr>
              <a:t>November 3, 2026</a:t>
            </a:r>
          </a:p>
          <a:p>
            <a:pPr algn="l"/>
            <a:r>
              <a:rPr lang="en-US" sz="2000" dirty="0">
                <a:solidFill>
                  <a:srgbClr val="00275D"/>
                </a:solidFill>
                <a:latin typeface="Avenir Medium" charset="0"/>
                <a:ea typeface="Avenir Medium" charset="0"/>
                <a:cs typeface="Avenir Medium" charset="0"/>
              </a:rPr>
              <a:t>Spring 2027 Semester</a:t>
            </a:r>
          </a:p>
        </p:txBody>
      </p:sp>
    </p:spTree>
    <p:extLst>
      <p:ext uri="{BB962C8B-B14F-4D97-AF65-F5344CB8AC3E}">
        <p14:creationId xmlns:p14="http://schemas.microsoft.com/office/powerpoint/2010/main" val="2065185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15439-120A-6616-E6A1-F8FFBC50664F}"/>
            </a:ext>
          </a:extLst>
        </p:cNvPr>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920EA322-F8D5-4C53-C251-1C21632788CA}"/>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0" y="-19116"/>
            <a:ext cx="12225982" cy="6877115"/>
          </a:xfrm>
        </p:spPr>
      </p:pic>
      <p:sp>
        <p:nvSpPr>
          <p:cNvPr id="2" name="Title 1">
            <a:extLst>
              <a:ext uri="{FF2B5EF4-FFF2-40B4-BE49-F238E27FC236}">
                <a16:creationId xmlns:a16="http://schemas.microsoft.com/office/drawing/2014/main" id="{190F31A8-979A-E5DB-0DD1-376BC30F6888}"/>
              </a:ext>
            </a:extLst>
          </p:cNvPr>
          <p:cNvSpPr>
            <a:spLocks noGrp="1"/>
          </p:cNvSpPr>
          <p:nvPr>
            <p:ph type="title"/>
          </p:nvPr>
        </p:nvSpPr>
        <p:spPr>
          <a:xfrm>
            <a:off x="343347" y="-22152"/>
            <a:ext cx="10515600" cy="1325563"/>
          </a:xfrm>
        </p:spPr>
        <p:txBody>
          <a:bodyPr>
            <a:normAutofit/>
          </a:bodyPr>
          <a:lstStyle/>
          <a:p>
            <a:r>
              <a:rPr lang="en-US" sz="3200" b="1" dirty="0">
                <a:solidFill>
                  <a:srgbClr val="00275C"/>
                </a:solidFill>
                <a:latin typeface="Avenir Heavy" charset="0"/>
                <a:ea typeface="Avenir Black" charset="0"/>
                <a:cs typeface="Avenir Black" charset="0"/>
              </a:rPr>
              <a:t>Next Steps 	</a:t>
            </a:r>
            <a:br>
              <a:rPr lang="en-US" sz="2800" b="1" dirty="0">
                <a:solidFill>
                  <a:srgbClr val="00275C"/>
                </a:solidFill>
                <a:latin typeface="Avenir Black" charset="0"/>
                <a:ea typeface="Avenir Black" charset="0"/>
                <a:cs typeface="Avenir Black" charset="0"/>
              </a:rPr>
            </a:br>
            <a:r>
              <a:rPr lang="en-US" sz="2400" dirty="0">
                <a:solidFill>
                  <a:srgbClr val="00275C"/>
                </a:solidFill>
                <a:latin typeface="Avenir Medium" charset="0"/>
                <a:ea typeface="Avenir Medium" charset="0"/>
                <a:cs typeface="Avenir Medium" charset="0"/>
              </a:rPr>
              <a:t>Overview </a:t>
            </a:r>
          </a:p>
        </p:txBody>
      </p:sp>
      <p:graphicFrame>
        <p:nvGraphicFramePr>
          <p:cNvPr id="4" name="Diagram 3">
            <a:extLst>
              <a:ext uri="{FF2B5EF4-FFF2-40B4-BE49-F238E27FC236}">
                <a16:creationId xmlns:a16="http://schemas.microsoft.com/office/drawing/2014/main" id="{7D32CA06-130D-4FC3-C385-629A1FA9E773}"/>
              </a:ext>
            </a:extLst>
          </p:cNvPr>
          <p:cNvGraphicFramePr/>
          <p:nvPr>
            <p:extLst>
              <p:ext uri="{D42A27DB-BD31-4B8C-83A1-F6EECF244321}">
                <p14:modId xmlns:p14="http://schemas.microsoft.com/office/powerpoint/2010/main" val="1154053303"/>
              </p:ext>
            </p:extLst>
          </p:nvPr>
        </p:nvGraphicFramePr>
        <p:xfrm>
          <a:off x="1647443" y="1563624"/>
          <a:ext cx="9211503" cy="4361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1576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0" y="-19116"/>
            <a:ext cx="12225982" cy="6877115"/>
          </a:xfrm>
        </p:spPr>
      </p:pic>
      <p:sp>
        <p:nvSpPr>
          <p:cNvPr id="2" name="Title 1"/>
          <p:cNvSpPr>
            <a:spLocks noGrp="1"/>
          </p:cNvSpPr>
          <p:nvPr>
            <p:ph type="title"/>
          </p:nvPr>
        </p:nvSpPr>
        <p:spPr>
          <a:xfrm>
            <a:off x="343347" y="-22152"/>
            <a:ext cx="10515600" cy="1325563"/>
          </a:xfrm>
        </p:spPr>
        <p:txBody>
          <a:bodyPr>
            <a:normAutofit/>
          </a:bodyPr>
          <a:lstStyle/>
          <a:p>
            <a:r>
              <a:rPr lang="en-US" sz="3200" b="1" dirty="0">
                <a:solidFill>
                  <a:srgbClr val="00275C"/>
                </a:solidFill>
                <a:latin typeface="Avenir Heavy" charset="0"/>
                <a:ea typeface="Avenir Black" charset="0"/>
                <a:cs typeface="Avenir Black" charset="0"/>
              </a:rPr>
              <a:t>Next Steps 	</a:t>
            </a:r>
            <a:br>
              <a:rPr lang="en-US" sz="2800" b="1" dirty="0">
                <a:solidFill>
                  <a:srgbClr val="00275C"/>
                </a:solidFill>
                <a:latin typeface="Avenir Black" charset="0"/>
                <a:ea typeface="Avenir Black" charset="0"/>
                <a:cs typeface="Avenir Black" charset="0"/>
              </a:rPr>
            </a:br>
            <a:r>
              <a:rPr lang="en-US" sz="2400" dirty="0">
                <a:solidFill>
                  <a:srgbClr val="00275C"/>
                </a:solidFill>
                <a:latin typeface="Avenir Medium" charset="0"/>
                <a:ea typeface="Avenir Medium" charset="0"/>
                <a:cs typeface="Avenir Medium" charset="0"/>
              </a:rPr>
              <a:t>All Students  </a:t>
            </a:r>
          </a:p>
        </p:txBody>
      </p:sp>
      <p:graphicFrame>
        <p:nvGraphicFramePr>
          <p:cNvPr id="5" name="Diagram 4">
            <a:extLst>
              <a:ext uri="{FF2B5EF4-FFF2-40B4-BE49-F238E27FC236}">
                <a16:creationId xmlns:a16="http://schemas.microsoft.com/office/drawing/2014/main" id="{F6D56767-E3C9-6E1F-96F1-4E3D49B826FD}"/>
              </a:ext>
            </a:extLst>
          </p:cNvPr>
          <p:cNvGraphicFramePr/>
          <p:nvPr>
            <p:extLst>
              <p:ext uri="{D42A27DB-BD31-4B8C-83A1-F6EECF244321}">
                <p14:modId xmlns:p14="http://schemas.microsoft.com/office/powerpoint/2010/main" val="1022022299"/>
              </p:ext>
            </p:extLst>
          </p:nvPr>
        </p:nvGraphicFramePr>
        <p:xfrm>
          <a:off x="453074" y="1656059"/>
          <a:ext cx="11415837" cy="39766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7907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51E0F-1E76-C029-2B7B-F7CA64C78A48}"/>
            </a:ext>
          </a:extLst>
        </p:cNvPr>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CE700F2E-7D1F-3E73-8A3D-3B6F5E1E8F19}"/>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0" y="-19116"/>
            <a:ext cx="12225982" cy="6877115"/>
          </a:xfrm>
        </p:spPr>
      </p:pic>
      <p:sp>
        <p:nvSpPr>
          <p:cNvPr id="2" name="Title 1">
            <a:extLst>
              <a:ext uri="{FF2B5EF4-FFF2-40B4-BE49-F238E27FC236}">
                <a16:creationId xmlns:a16="http://schemas.microsoft.com/office/drawing/2014/main" id="{ABBA932F-BE16-EC8B-9270-810D77333E3A}"/>
              </a:ext>
            </a:extLst>
          </p:cNvPr>
          <p:cNvSpPr>
            <a:spLocks noGrp="1"/>
          </p:cNvSpPr>
          <p:nvPr>
            <p:ph type="title"/>
          </p:nvPr>
        </p:nvSpPr>
        <p:spPr>
          <a:xfrm>
            <a:off x="343347" y="-22152"/>
            <a:ext cx="10515600" cy="1325563"/>
          </a:xfrm>
        </p:spPr>
        <p:txBody>
          <a:bodyPr>
            <a:normAutofit/>
          </a:bodyPr>
          <a:lstStyle/>
          <a:p>
            <a:r>
              <a:rPr lang="en-US" sz="3200" b="1" dirty="0">
                <a:solidFill>
                  <a:srgbClr val="00275C"/>
                </a:solidFill>
                <a:latin typeface="Avenir Heavy" charset="0"/>
                <a:ea typeface="Avenir Heavy" charset="0"/>
                <a:cs typeface="Avenir Heavy" charset="0"/>
              </a:rPr>
              <a:t>I-20 </a:t>
            </a:r>
            <a:br>
              <a:rPr lang="en-US" sz="2800" b="1" dirty="0">
                <a:solidFill>
                  <a:srgbClr val="00275C"/>
                </a:solidFill>
                <a:latin typeface="Avenir Black" charset="0"/>
                <a:ea typeface="Avenir Black" charset="0"/>
                <a:cs typeface="Avenir Black" charset="0"/>
              </a:rPr>
            </a:br>
            <a:endParaRPr lang="en-US" sz="2400" dirty="0">
              <a:solidFill>
                <a:srgbClr val="00275C"/>
              </a:solidFill>
              <a:latin typeface="Avenir Medium" charset="0"/>
              <a:ea typeface="Avenir Medium" charset="0"/>
              <a:cs typeface="Avenir Medium" charset="0"/>
            </a:endParaRPr>
          </a:p>
        </p:txBody>
      </p:sp>
      <p:graphicFrame>
        <p:nvGraphicFramePr>
          <p:cNvPr id="3" name="Diagram 2">
            <a:extLst>
              <a:ext uri="{FF2B5EF4-FFF2-40B4-BE49-F238E27FC236}">
                <a16:creationId xmlns:a16="http://schemas.microsoft.com/office/drawing/2014/main" id="{0214C54A-4DA6-8F14-A248-0843EA423359}"/>
              </a:ext>
            </a:extLst>
          </p:cNvPr>
          <p:cNvGraphicFramePr/>
          <p:nvPr>
            <p:extLst>
              <p:ext uri="{D42A27DB-BD31-4B8C-83A1-F6EECF244321}">
                <p14:modId xmlns:p14="http://schemas.microsoft.com/office/powerpoint/2010/main" val="1646213774"/>
              </p:ext>
            </p:extLst>
          </p:nvPr>
        </p:nvGraphicFramePr>
        <p:xfrm>
          <a:off x="2327375" y="1303411"/>
          <a:ext cx="7571231" cy="50344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90630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560C6-6024-1B8E-72AE-7A93C8A7550B}"/>
            </a:ext>
          </a:extLst>
        </p:cNvPr>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FB34534F-5398-E849-1068-24EE632A575B}"/>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0" y="-19116"/>
            <a:ext cx="12225982" cy="6877115"/>
          </a:xfrm>
        </p:spPr>
      </p:pic>
      <p:sp>
        <p:nvSpPr>
          <p:cNvPr id="2" name="Title 1">
            <a:extLst>
              <a:ext uri="{FF2B5EF4-FFF2-40B4-BE49-F238E27FC236}">
                <a16:creationId xmlns:a16="http://schemas.microsoft.com/office/drawing/2014/main" id="{E0ADC77F-6A7B-E339-5FA8-0A8F30F43A69}"/>
              </a:ext>
            </a:extLst>
          </p:cNvPr>
          <p:cNvSpPr>
            <a:spLocks noGrp="1"/>
          </p:cNvSpPr>
          <p:nvPr>
            <p:ph type="title"/>
          </p:nvPr>
        </p:nvSpPr>
        <p:spPr>
          <a:xfrm>
            <a:off x="343347" y="-22152"/>
            <a:ext cx="10515600" cy="1325563"/>
          </a:xfrm>
        </p:spPr>
        <p:txBody>
          <a:bodyPr>
            <a:normAutofit/>
          </a:bodyPr>
          <a:lstStyle/>
          <a:p>
            <a:r>
              <a:rPr lang="en-US" sz="2800" b="1" dirty="0">
                <a:solidFill>
                  <a:srgbClr val="00275C"/>
                </a:solidFill>
                <a:latin typeface="Avenir Black" charset="0"/>
                <a:ea typeface="Avenir Black" charset="0"/>
                <a:cs typeface="Avenir Black" charset="0"/>
              </a:rPr>
              <a:t>Student Accounts </a:t>
            </a:r>
            <a:br>
              <a:rPr lang="en-US" sz="2800" b="1" dirty="0">
                <a:solidFill>
                  <a:srgbClr val="00275C"/>
                </a:solidFill>
                <a:latin typeface="Avenir Black" charset="0"/>
                <a:ea typeface="Avenir Black" charset="0"/>
                <a:cs typeface="Avenir Black" charset="0"/>
              </a:rPr>
            </a:br>
            <a:endParaRPr lang="en-US" sz="2400" dirty="0">
              <a:solidFill>
                <a:srgbClr val="00275C"/>
              </a:solidFill>
              <a:latin typeface="Avenir Medium" charset="0"/>
              <a:ea typeface="Avenir Medium" charset="0"/>
              <a:cs typeface="Avenir Medium" charset="0"/>
            </a:endParaRPr>
          </a:p>
        </p:txBody>
      </p:sp>
      <p:graphicFrame>
        <p:nvGraphicFramePr>
          <p:cNvPr id="20" name="Diagram 19">
            <a:extLst>
              <a:ext uri="{FF2B5EF4-FFF2-40B4-BE49-F238E27FC236}">
                <a16:creationId xmlns:a16="http://schemas.microsoft.com/office/drawing/2014/main" id="{3FD37834-8A30-BBD8-09A1-39029D33E8AC}"/>
              </a:ext>
            </a:extLst>
          </p:cNvPr>
          <p:cNvGraphicFramePr/>
          <p:nvPr>
            <p:extLst>
              <p:ext uri="{D42A27DB-BD31-4B8C-83A1-F6EECF244321}">
                <p14:modId xmlns:p14="http://schemas.microsoft.com/office/powerpoint/2010/main" val="4009520587"/>
              </p:ext>
            </p:extLst>
          </p:nvPr>
        </p:nvGraphicFramePr>
        <p:xfrm>
          <a:off x="976069" y="1656139"/>
          <a:ext cx="5497669" cy="38098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1" name="Picture 10">
            <a:extLst>
              <a:ext uri="{FF2B5EF4-FFF2-40B4-BE49-F238E27FC236}">
                <a16:creationId xmlns:a16="http://schemas.microsoft.com/office/drawing/2014/main" id="{11999FC1-D3B5-77BB-25D6-8B6F873D424B}"/>
              </a:ext>
            </a:extLst>
          </p:cNvPr>
          <p:cNvPicPr>
            <a:picLocks noChangeAspect="1"/>
          </p:cNvPicPr>
          <p:nvPr/>
        </p:nvPicPr>
        <p:blipFill>
          <a:blip r:embed="rId8"/>
          <a:stretch>
            <a:fillRect/>
          </a:stretch>
        </p:blipFill>
        <p:spPr>
          <a:xfrm>
            <a:off x="6674276" y="2932338"/>
            <a:ext cx="5658967" cy="1476443"/>
          </a:xfrm>
          <a:prstGeom prst="rect">
            <a:avLst/>
          </a:prstGeom>
        </p:spPr>
      </p:pic>
      <mc:AlternateContent xmlns:mc="http://schemas.openxmlformats.org/markup-compatibility/2006" xmlns:p14="http://schemas.microsoft.com/office/powerpoint/2010/main">
        <mc:Choice Requires="p14">
          <p:contentPart p14:bwMode="auto" r:id="rId9">
            <p14:nvContentPartPr>
              <p14:cNvPr id="12" name="Ink 11">
                <a:extLst>
                  <a:ext uri="{FF2B5EF4-FFF2-40B4-BE49-F238E27FC236}">
                    <a16:creationId xmlns:a16="http://schemas.microsoft.com/office/drawing/2014/main" id="{8621920F-3346-F762-875D-D05C66DA0380}"/>
                  </a:ext>
                </a:extLst>
              </p14:cNvPr>
              <p14:cNvContentPartPr/>
              <p14:nvPr/>
            </p14:nvContentPartPr>
            <p14:xfrm>
              <a:off x="9196320" y="3670560"/>
              <a:ext cx="307440" cy="182160"/>
            </p14:xfrm>
          </p:contentPart>
        </mc:Choice>
        <mc:Fallback xmlns="">
          <p:pic>
            <p:nvPicPr>
              <p:cNvPr id="12" name="Ink 11">
                <a:extLst>
                  <a:ext uri="{FF2B5EF4-FFF2-40B4-BE49-F238E27FC236}">
                    <a16:creationId xmlns:a16="http://schemas.microsoft.com/office/drawing/2014/main" id="{8621920F-3346-F762-875D-D05C66DA0380}"/>
                  </a:ext>
                </a:extLst>
              </p:cNvPr>
              <p:cNvPicPr/>
              <p:nvPr/>
            </p:nvPicPr>
            <p:blipFill>
              <a:blip r:embed="rId10"/>
              <a:stretch>
                <a:fillRect/>
              </a:stretch>
            </p:blipFill>
            <p:spPr>
              <a:xfrm>
                <a:off x="9133320" y="3607560"/>
                <a:ext cx="433080" cy="3078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3" name="Ink 12">
                <a:extLst>
                  <a:ext uri="{FF2B5EF4-FFF2-40B4-BE49-F238E27FC236}">
                    <a16:creationId xmlns:a16="http://schemas.microsoft.com/office/drawing/2014/main" id="{AC09A2B3-6290-A3CB-48CA-0E902FEB16D8}"/>
                  </a:ext>
                </a:extLst>
              </p14:cNvPr>
              <p14:cNvContentPartPr/>
              <p14:nvPr/>
            </p14:nvContentPartPr>
            <p14:xfrm>
              <a:off x="9538680" y="3342240"/>
              <a:ext cx="844200" cy="234000"/>
            </p14:xfrm>
          </p:contentPart>
        </mc:Choice>
        <mc:Fallback xmlns="">
          <p:pic>
            <p:nvPicPr>
              <p:cNvPr id="13" name="Ink 12">
                <a:extLst>
                  <a:ext uri="{FF2B5EF4-FFF2-40B4-BE49-F238E27FC236}">
                    <a16:creationId xmlns:a16="http://schemas.microsoft.com/office/drawing/2014/main" id="{AC09A2B3-6290-A3CB-48CA-0E902FEB16D8}"/>
                  </a:ext>
                </a:extLst>
              </p:cNvPr>
              <p:cNvPicPr/>
              <p:nvPr/>
            </p:nvPicPr>
            <p:blipFill>
              <a:blip r:embed="rId12"/>
              <a:stretch>
                <a:fillRect/>
              </a:stretch>
            </p:blipFill>
            <p:spPr>
              <a:xfrm>
                <a:off x="9475680" y="3279600"/>
                <a:ext cx="969840" cy="3596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4" name="Ink 13">
                <a:extLst>
                  <a:ext uri="{FF2B5EF4-FFF2-40B4-BE49-F238E27FC236}">
                    <a16:creationId xmlns:a16="http://schemas.microsoft.com/office/drawing/2014/main" id="{A3EBB3B2-3EAC-8679-FDAA-82545D1B6FE0}"/>
                  </a:ext>
                </a:extLst>
              </p14:cNvPr>
              <p14:cNvContentPartPr/>
              <p14:nvPr/>
            </p14:nvContentPartPr>
            <p14:xfrm>
              <a:off x="9670800" y="3942000"/>
              <a:ext cx="297360" cy="113400"/>
            </p14:xfrm>
          </p:contentPart>
        </mc:Choice>
        <mc:Fallback xmlns="">
          <p:pic>
            <p:nvPicPr>
              <p:cNvPr id="14" name="Ink 13">
                <a:extLst>
                  <a:ext uri="{FF2B5EF4-FFF2-40B4-BE49-F238E27FC236}">
                    <a16:creationId xmlns:a16="http://schemas.microsoft.com/office/drawing/2014/main" id="{A3EBB3B2-3EAC-8679-FDAA-82545D1B6FE0}"/>
                  </a:ext>
                </a:extLst>
              </p:cNvPr>
              <p:cNvPicPr/>
              <p:nvPr/>
            </p:nvPicPr>
            <p:blipFill>
              <a:blip r:embed="rId14"/>
              <a:stretch>
                <a:fillRect/>
              </a:stretch>
            </p:blipFill>
            <p:spPr>
              <a:xfrm>
                <a:off x="9607800" y="3879000"/>
                <a:ext cx="423000" cy="2390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5" name="Ink 14">
                <a:extLst>
                  <a:ext uri="{FF2B5EF4-FFF2-40B4-BE49-F238E27FC236}">
                    <a16:creationId xmlns:a16="http://schemas.microsoft.com/office/drawing/2014/main" id="{5A1745DA-FA78-068B-403B-32B96C5BBBD5}"/>
                  </a:ext>
                </a:extLst>
              </p14:cNvPr>
              <p14:cNvContentPartPr/>
              <p14:nvPr/>
            </p14:nvContentPartPr>
            <p14:xfrm>
              <a:off x="5018880" y="6094080"/>
              <a:ext cx="360" cy="2160"/>
            </p14:xfrm>
          </p:contentPart>
        </mc:Choice>
        <mc:Fallback xmlns="">
          <p:pic>
            <p:nvPicPr>
              <p:cNvPr id="15" name="Ink 14">
                <a:extLst>
                  <a:ext uri="{FF2B5EF4-FFF2-40B4-BE49-F238E27FC236}">
                    <a16:creationId xmlns:a16="http://schemas.microsoft.com/office/drawing/2014/main" id="{5A1745DA-FA78-068B-403B-32B96C5BBBD5}"/>
                  </a:ext>
                </a:extLst>
              </p:cNvPr>
              <p:cNvPicPr/>
              <p:nvPr/>
            </p:nvPicPr>
            <p:blipFill>
              <a:blip r:embed="rId16"/>
              <a:stretch>
                <a:fillRect/>
              </a:stretch>
            </p:blipFill>
            <p:spPr>
              <a:xfrm>
                <a:off x="4956240" y="6031080"/>
                <a:ext cx="126000" cy="127800"/>
              </a:xfrm>
              <a:prstGeom prst="rect">
                <a:avLst/>
              </a:prstGeom>
            </p:spPr>
          </p:pic>
        </mc:Fallback>
      </mc:AlternateContent>
    </p:spTree>
    <p:extLst>
      <p:ext uri="{BB962C8B-B14F-4D97-AF65-F5344CB8AC3E}">
        <p14:creationId xmlns:p14="http://schemas.microsoft.com/office/powerpoint/2010/main" val="1376141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81FB6-7A30-541B-D0E6-82D7A9F32EF8}"/>
            </a:ext>
          </a:extLst>
        </p:cNvPr>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C65B5F13-8D85-8B50-5599-664A279E628B}"/>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0" y="-19116"/>
            <a:ext cx="12225982" cy="6877115"/>
          </a:xfrm>
        </p:spPr>
      </p:pic>
      <p:sp>
        <p:nvSpPr>
          <p:cNvPr id="2" name="Title 1">
            <a:extLst>
              <a:ext uri="{FF2B5EF4-FFF2-40B4-BE49-F238E27FC236}">
                <a16:creationId xmlns:a16="http://schemas.microsoft.com/office/drawing/2014/main" id="{7D5D0764-7605-0636-95CE-CDB3F555B26A}"/>
              </a:ext>
            </a:extLst>
          </p:cNvPr>
          <p:cNvSpPr>
            <a:spLocks noGrp="1"/>
          </p:cNvSpPr>
          <p:nvPr>
            <p:ph type="title"/>
          </p:nvPr>
        </p:nvSpPr>
        <p:spPr>
          <a:xfrm>
            <a:off x="343347" y="-22152"/>
            <a:ext cx="10515600" cy="1325563"/>
          </a:xfrm>
        </p:spPr>
        <p:txBody>
          <a:bodyPr>
            <a:normAutofit/>
          </a:bodyPr>
          <a:lstStyle/>
          <a:p>
            <a:r>
              <a:rPr lang="en-US" sz="3200" b="1" dirty="0">
                <a:solidFill>
                  <a:srgbClr val="00275C"/>
                </a:solidFill>
                <a:latin typeface="Avenir Heavy" charset="0"/>
                <a:ea typeface="Avenir Heavy" charset="0"/>
                <a:cs typeface="Avenir Heavy" charset="0"/>
              </a:rPr>
              <a:t>Housing</a:t>
            </a:r>
            <a:br>
              <a:rPr lang="en-US" sz="2800" b="1" dirty="0">
                <a:solidFill>
                  <a:srgbClr val="00275C"/>
                </a:solidFill>
                <a:latin typeface="Avenir Black" charset="0"/>
                <a:ea typeface="Avenir Black" charset="0"/>
                <a:cs typeface="Avenir Black" charset="0"/>
              </a:rPr>
            </a:br>
            <a:endParaRPr lang="en-US" sz="2400" dirty="0">
              <a:solidFill>
                <a:srgbClr val="00275C"/>
              </a:solidFill>
              <a:latin typeface="Avenir Medium" charset="0"/>
              <a:ea typeface="Avenir Medium" charset="0"/>
              <a:cs typeface="Avenir Medium" charset="0"/>
            </a:endParaRPr>
          </a:p>
        </p:txBody>
      </p:sp>
      <p:graphicFrame>
        <p:nvGraphicFramePr>
          <p:cNvPr id="4" name="Diagram 3">
            <a:extLst>
              <a:ext uri="{FF2B5EF4-FFF2-40B4-BE49-F238E27FC236}">
                <a16:creationId xmlns:a16="http://schemas.microsoft.com/office/drawing/2014/main" id="{1EF6A080-5FB5-FCCA-903C-341EA787AF74}"/>
              </a:ext>
            </a:extLst>
          </p:cNvPr>
          <p:cNvGraphicFramePr/>
          <p:nvPr>
            <p:extLst>
              <p:ext uri="{D42A27DB-BD31-4B8C-83A1-F6EECF244321}">
                <p14:modId xmlns:p14="http://schemas.microsoft.com/office/powerpoint/2010/main" val="3447728313"/>
              </p:ext>
            </p:extLst>
          </p:nvPr>
        </p:nvGraphicFramePr>
        <p:xfrm>
          <a:off x="212731" y="1872742"/>
          <a:ext cx="5614738" cy="36189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Best Features of MTSU Residence Halls – MTSU News">
            <a:extLst>
              <a:ext uri="{FF2B5EF4-FFF2-40B4-BE49-F238E27FC236}">
                <a16:creationId xmlns:a16="http://schemas.microsoft.com/office/drawing/2014/main" id="{142FBE63-D81A-A539-BC72-280D61F117C7}"/>
              </a:ext>
            </a:extLst>
          </p:cNvPr>
          <p:cNvPicPr>
            <a:picLocks noChangeAspect="1"/>
          </p:cNvPicPr>
          <p:nvPr/>
        </p:nvPicPr>
        <p:blipFill>
          <a:blip r:embed="rId8"/>
          <a:stretch>
            <a:fillRect/>
          </a:stretch>
        </p:blipFill>
        <p:spPr>
          <a:xfrm>
            <a:off x="6290912" y="1656079"/>
            <a:ext cx="5311300" cy="3983475"/>
          </a:xfrm>
          <a:prstGeom prst="rect">
            <a:avLst/>
          </a:prstGeom>
        </p:spPr>
      </p:pic>
    </p:spTree>
    <p:extLst>
      <p:ext uri="{BB962C8B-B14F-4D97-AF65-F5344CB8AC3E}">
        <p14:creationId xmlns:p14="http://schemas.microsoft.com/office/powerpoint/2010/main" val="28358990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614D07-6400-9A65-8E79-79C43F022078}"/>
            </a:ext>
          </a:extLst>
        </p:cNvPr>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D9DEC47D-45CB-DDB9-FBD4-BB1F30D5C0A1}"/>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0" y="-19116"/>
            <a:ext cx="12225982" cy="6877115"/>
          </a:xfrm>
        </p:spPr>
      </p:pic>
      <p:sp>
        <p:nvSpPr>
          <p:cNvPr id="2" name="Title 1">
            <a:extLst>
              <a:ext uri="{FF2B5EF4-FFF2-40B4-BE49-F238E27FC236}">
                <a16:creationId xmlns:a16="http://schemas.microsoft.com/office/drawing/2014/main" id="{19116F84-9F4D-0C09-11AB-F212FDD1680E}"/>
              </a:ext>
            </a:extLst>
          </p:cNvPr>
          <p:cNvSpPr>
            <a:spLocks noGrp="1"/>
          </p:cNvSpPr>
          <p:nvPr>
            <p:ph type="title"/>
          </p:nvPr>
        </p:nvSpPr>
        <p:spPr>
          <a:xfrm>
            <a:off x="343347" y="-22152"/>
            <a:ext cx="10515600" cy="1325563"/>
          </a:xfrm>
        </p:spPr>
        <p:txBody>
          <a:bodyPr>
            <a:normAutofit/>
          </a:bodyPr>
          <a:lstStyle/>
          <a:p>
            <a:r>
              <a:rPr lang="en-US" sz="3200" b="1" dirty="0">
                <a:solidFill>
                  <a:srgbClr val="00275C"/>
                </a:solidFill>
                <a:latin typeface="Avenir Heavy" charset="0"/>
                <a:ea typeface="Avenir Heavy" charset="0"/>
                <a:cs typeface="Avenir Heavy" charset="0"/>
              </a:rPr>
              <a:t>Immunization Requirements</a:t>
            </a:r>
            <a:br>
              <a:rPr lang="en-US" sz="2800" b="1" dirty="0">
                <a:solidFill>
                  <a:srgbClr val="00275C"/>
                </a:solidFill>
                <a:latin typeface="Avenir Black" charset="0"/>
                <a:ea typeface="Avenir Black" charset="0"/>
                <a:cs typeface="Avenir Black" charset="0"/>
              </a:rPr>
            </a:br>
            <a:endParaRPr lang="en-US" sz="2400" dirty="0">
              <a:solidFill>
                <a:srgbClr val="00275C"/>
              </a:solidFill>
              <a:latin typeface="Avenir Medium" charset="0"/>
              <a:ea typeface="Avenir Medium" charset="0"/>
              <a:cs typeface="Avenir Medium" charset="0"/>
            </a:endParaRPr>
          </a:p>
        </p:txBody>
      </p:sp>
      <p:graphicFrame>
        <p:nvGraphicFramePr>
          <p:cNvPr id="3" name="Diagram 2">
            <a:extLst>
              <a:ext uri="{FF2B5EF4-FFF2-40B4-BE49-F238E27FC236}">
                <a16:creationId xmlns:a16="http://schemas.microsoft.com/office/drawing/2014/main" id="{AC101265-79F4-906B-91E6-1E2CED7843B1}"/>
              </a:ext>
            </a:extLst>
          </p:cNvPr>
          <p:cNvGraphicFramePr/>
          <p:nvPr>
            <p:extLst>
              <p:ext uri="{D42A27DB-BD31-4B8C-83A1-F6EECF244321}">
                <p14:modId xmlns:p14="http://schemas.microsoft.com/office/powerpoint/2010/main" val="1845044669"/>
              </p:ext>
            </p:extLst>
          </p:nvPr>
        </p:nvGraphicFramePr>
        <p:xfrm>
          <a:off x="6125980" y="1445593"/>
          <a:ext cx="5177291" cy="42356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descr="In this March file photo, MTSU Health Services nurse practitioner Kendra Todd, left, administers the Moderna vaccine to Andrea Sakoff, a secretary in Murphy Center, in the Health, Wellness and Recreation Center. Health Services continues offering COVID-19 vaccination clinics to serve MTSU faculty, staff, students and retirees during CUSTOMS new student orientation sessions this summer. (MTSU file photo by J. Intintoli)">
            <a:extLst>
              <a:ext uri="{FF2B5EF4-FFF2-40B4-BE49-F238E27FC236}">
                <a16:creationId xmlns:a16="http://schemas.microsoft.com/office/drawing/2014/main" id="{485C48ED-7952-BDCC-3B41-D89AC5F68FF7}"/>
              </a:ext>
            </a:extLst>
          </p:cNvPr>
          <p:cNvPicPr>
            <a:picLocks noChangeAspect="1"/>
          </p:cNvPicPr>
          <p:nvPr/>
        </p:nvPicPr>
        <p:blipFill>
          <a:blip r:embed="rId8"/>
          <a:stretch>
            <a:fillRect/>
          </a:stretch>
        </p:blipFill>
        <p:spPr>
          <a:xfrm>
            <a:off x="578870" y="1772920"/>
            <a:ext cx="4968240" cy="3312160"/>
          </a:xfrm>
          <a:prstGeom prst="rect">
            <a:avLst/>
          </a:prstGeom>
        </p:spPr>
      </p:pic>
    </p:spTree>
    <p:extLst>
      <p:ext uri="{BB962C8B-B14F-4D97-AF65-F5344CB8AC3E}">
        <p14:creationId xmlns:p14="http://schemas.microsoft.com/office/powerpoint/2010/main" val="11019960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A2137-1085-AD4A-CB9B-5AA0C3F55248}"/>
            </a:ext>
          </a:extLst>
        </p:cNvPr>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CF9A1146-AB48-FBFE-9B7F-FEDAC2C073B6}"/>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0" y="-19116"/>
            <a:ext cx="12225982" cy="6877115"/>
          </a:xfrm>
        </p:spPr>
      </p:pic>
      <p:sp>
        <p:nvSpPr>
          <p:cNvPr id="2" name="Title 1">
            <a:extLst>
              <a:ext uri="{FF2B5EF4-FFF2-40B4-BE49-F238E27FC236}">
                <a16:creationId xmlns:a16="http://schemas.microsoft.com/office/drawing/2014/main" id="{52361416-3430-F6D2-AD50-3FA1E5E0E1AD}"/>
              </a:ext>
            </a:extLst>
          </p:cNvPr>
          <p:cNvSpPr>
            <a:spLocks noGrp="1"/>
          </p:cNvSpPr>
          <p:nvPr>
            <p:ph type="title"/>
          </p:nvPr>
        </p:nvSpPr>
        <p:spPr>
          <a:xfrm>
            <a:off x="343347" y="-22152"/>
            <a:ext cx="10515600" cy="1325563"/>
          </a:xfrm>
        </p:spPr>
        <p:txBody>
          <a:bodyPr>
            <a:normAutofit/>
          </a:bodyPr>
          <a:lstStyle/>
          <a:p>
            <a:r>
              <a:rPr lang="en-US" sz="3200" b="1" dirty="0">
                <a:solidFill>
                  <a:srgbClr val="00275C"/>
                </a:solidFill>
                <a:latin typeface="Avenir Heavy" charset="0"/>
                <a:ea typeface="Avenir Heavy" charset="0"/>
                <a:cs typeface="Avenir Heavy" charset="0"/>
              </a:rPr>
              <a:t>International Check-In</a:t>
            </a:r>
            <a:br>
              <a:rPr lang="en-US" sz="2800" b="1" dirty="0">
                <a:solidFill>
                  <a:srgbClr val="00275C"/>
                </a:solidFill>
                <a:latin typeface="Avenir Black" charset="0"/>
                <a:ea typeface="Avenir Black" charset="0"/>
                <a:cs typeface="Avenir Black" charset="0"/>
              </a:rPr>
            </a:br>
            <a:endParaRPr lang="en-US" sz="2400" dirty="0">
              <a:solidFill>
                <a:srgbClr val="00275C"/>
              </a:solidFill>
              <a:latin typeface="Avenir Medium" charset="0"/>
              <a:ea typeface="Avenir Medium" charset="0"/>
              <a:cs typeface="Avenir Medium" charset="0"/>
            </a:endParaRPr>
          </a:p>
        </p:txBody>
      </p:sp>
      <p:sp>
        <p:nvSpPr>
          <p:cNvPr id="4" name="TextBox 3">
            <a:extLst>
              <a:ext uri="{FF2B5EF4-FFF2-40B4-BE49-F238E27FC236}">
                <a16:creationId xmlns:a16="http://schemas.microsoft.com/office/drawing/2014/main" id="{8A01918E-A913-3BE2-8D23-102E3A8B6253}"/>
              </a:ext>
            </a:extLst>
          </p:cNvPr>
          <p:cNvSpPr txBox="1"/>
          <p:nvPr/>
        </p:nvSpPr>
        <p:spPr>
          <a:xfrm>
            <a:off x="3715278" y="6008281"/>
            <a:ext cx="5971032" cy="400110"/>
          </a:xfrm>
          <a:prstGeom prst="rect">
            <a:avLst/>
          </a:prstGeom>
          <a:noFill/>
        </p:spPr>
        <p:txBody>
          <a:bodyPr wrap="square" rtlCol="0">
            <a:spAutoFit/>
          </a:bodyPr>
          <a:lstStyle/>
          <a:p>
            <a:r>
              <a:rPr lang="en-US" sz="2000" i="1" dirty="0">
                <a:solidFill>
                  <a:srgbClr val="00275D"/>
                </a:solidFill>
              </a:rPr>
              <a:t>*These can be sent to International@mtsu.edu</a:t>
            </a:r>
          </a:p>
        </p:txBody>
      </p:sp>
      <p:graphicFrame>
        <p:nvGraphicFramePr>
          <p:cNvPr id="6" name="Diagram 5">
            <a:extLst>
              <a:ext uri="{FF2B5EF4-FFF2-40B4-BE49-F238E27FC236}">
                <a16:creationId xmlns:a16="http://schemas.microsoft.com/office/drawing/2014/main" id="{6C7C943D-E593-6ED9-8174-76C113851916}"/>
              </a:ext>
            </a:extLst>
          </p:cNvPr>
          <p:cNvGraphicFramePr/>
          <p:nvPr>
            <p:extLst>
              <p:ext uri="{D42A27DB-BD31-4B8C-83A1-F6EECF244321}">
                <p14:modId xmlns:p14="http://schemas.microsoft.com/office/powerpoint/2010/main" val="3570459509"/>
              </p:ext>
            </p:extLst>
          </p:nvPr>
        </p:nvGraphicFramePr>
        <p:xfrm>
          <a:off x="241777" y="1427191"/>
          <a:ext cx="10718740" cy="44573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46811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431577-9984-AAFF-340B-61C54ED52F85}"/>
            </a:ext>
          </a:extLst>
        </p:cNvPr>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2137BFD9-C612-4833-87A7-CD3E58D65440}"/>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0" y="-19116"/>
            <a:ext cx="12225982" cy="6877115"/>
          </a:xfrm>
        </p:spPr>
      </p:pic>
      <p:sp>
        <p:nvSpPr>
          <p:cNvPr id="2" name="Title 1">
            <a:extLst>
              <a:ext uri="{FF2B5EF4-FFF2-40B4-BE49-F238E27FC236}">
                <a16:creationId xmlns:a16="http://schemas.microsoft.com/office/drawing/2014/main" id="{8309CC4E-7B58-B1D0-A0D9-C87534623C02}"/>
              </a:ext>
            </a:extLst>
          </p:cNvPr>
          <p:cNvSpPr>
            <a:spLocks noGrp="1"/>
          </p:cNvSpPr>
          <p:nvPr>
            <p:ph type="title"/>
          </p:nvPr>
        </p:nvSpPr>
        <p:spPr>
          <a:xfrm>
            <a:off x="343347" y="-22152"/>
            <a:ext cx="10515600" cy="1325563"/>
          </a:xfrm>
        </p:spPr>
        <p:txBody>
          <a:bodyPr>
            <a:normAutofit/>
          </a:bodyPr>
          <a:lstStyle/>
          <a:p>
            <a:r>
              <a:rPr lang="en-US" sz="3200" b="1" dirty="0">
                <a:solidFill>
                  <a:srgbClr val="00275C"/>
                </a:solidFill>
                <a:latin typeface="Avenir Heavy" charset="0"/>
                <a:ea typeface="Avenir Heavy" charset="0"/>
                <a:cs typeface="Avenir Heavy" charset="0"/>
              </a:rPr>
              <a:t>International Orientation Dates</a:t>
            </a:r>
            <a:br>
              <a:rPr lang="en-US" sz="2800" b="1" dirty="0">
                <a:solidFill>
                  <a:srgbClr val="00275C"/>
                </a:solidFill>
                <a:latin typeface="Avenir Black" charset="0"/>
                <a:ea typeface="Avenir Black" charset="0"/>
                <a:cs typeface="Avenir Black" charset="0"/>
              </a:rPr>
            </a:br>
            <a:endParaRPr lang="en-US" sz="2400" dirty="0">
              <a:solidFill>
                <a:srgbClr val="00275C"/>
              </a:solidFill>
              <a:latin typeface="Avenir Medium" charset="0"/>
              <a:ea typeface="Avenir Medium" charset="0"/>
              <a:cs typeface="Avenir Medium" charset="0"/>
            </a:endParaRPr>
          </a:p>
        </p:txBody>
      </p:sp>
      <p:graphicFrame>
        <p:nvGraphicFramePr>
          <p:cNvPr id="5" name="Diagram 4">
            <a:extLst>
              <a:ext uri="{FF2B5EF4-FFF2-40B4-BE49-F238E27FC236}">
                <a16:creationId xmlns:a16="http://schemas.microsoft.com/office/drawing/2014/main" id="{EE546A97-2472-1D08-994B-DC67B49068ED}"/>
              </a:ext>
            </a:extLst>
          </p:cNvPr>
          <p:cNvGraphicFramePr/>
          <p:nvPr>
            <p:extLst>
              <p:ext uri="{D42A27DB-BD31-4B8C-83A1-F6EECF244321}">
                <p14:modId xmlns:p14="http://schemas.microsoft.com/office/powerpoint/2010/main" val="3154566503"/>
              </p:ext>
            </p:extLst>
          </p:nvPr>
        </p:nvGraphicFramePr>
        <p:xfrm>
          <a:off x="2652207" y="2418588"/>
          <a:ext cx="5897880" cy="20208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108997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50B5E-666D-F838-F252-7628E441FED6}"/>
            </a:ext>
          </a:extLst>
        </p:cNvPr>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C523CCCE-0391-ACDB-F990-2CD7BE4A1ABF}"/>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0" y="-19116"/>
            <a:ext cx="12225982" cy="6877115"/>
          </a:xfrm>
        </p:spPr>
      </p:pic>
      <p:sp>
        <p:nvSpPr>
          <p:cNvPr id="2" name="Title 1">
            <a:extLst>
              <a:ext uri="{FF2B5EF4-FFF2-40B4-BE49-F238E27FC236}">
                <a16:creationId xmlns:a16="http://schemas.microsoft.com/office/drawing/2014/main" id="{6940742D-F0DF-41E1-2711-146DDC11D985}"/>
              </a:ext>
            </a:extLst>
          </p:cNvPr>
          <p:cNvSpPr>
            <a:spLocks noGrp="1"/>
          </p:cNvSpPr>
          <p:nvPr>
            <p:ph type="title"/>
          </p:nvPr>
        </p:nvSpPr>
        <p:spPr>
          <a:xfrm>
            <a:off x="343347" y="-22152"/>
            <a:ext cx="10515600" cy="1325563"/>
          </a:xfrm>
        </p:spPr>
        <p:txBody>
          <a:bodyPr>
            <a:normAutofit/>
          </a:bodyPr>
          <a:lstStyle/>
          <a:p>
            <a:r>
              <a:rPr lang="en-US" sz="3200" b="1" dirty="0">
                <a:solidFill>
                  <a:srgbClr val="00275C"/>
                </a:solidFill>
                <a:latin typeface="Avenir Heavy" charset="0"/>
                <a:ea typeface="Avenir Heavy" charset="0"/>
                <a:cs typeface="Avenir Heavy" charset="0"/>
              </a:rPr>
              <a:t>International Orientation</a:t>
            </a:r>
            <a:br>
              <a:rPr lang="en-US" sz="2800" b="1" dirty="0">
                <a:solidFill>
                  <a:srgbClr val="00275C"/>
                </a:solidFill>
                <a:latin typeface="Avenir Black" charset="0"/>
                <a:ea typeface="Avenir Black" charset="0"/>
                <a:cs typeface="Avenir Black" charset="0"/>
              </a:rPr>
            </a:br>
            <a:endParaRPr lang="en-US" sz="2400" dirty="0">
              <a:solidFill>
                <a:srgbClr val="00275C"/>
              </a:solidFill>
              <a:latin typeface="Avenir Medium" charset="0"/>
              <a:ea typeface="Avenir Medium" charset="0"/>
              <a:cs typeface="Avenir Medium" charset="0"/>
            </a:endParaRPr>
          </a:p>
        </p:txBody>
      </p:sp>
      <p:sp>
        <p:nvSpPr>
          <p:cNvPr id="3" name="TextBox 2">
            <a:extLst>
              <a:ext uri="{FF2B5EF4-FFF2-40B4-BE49-F238E27FC236}">
                <a16:creationId xmlns:a16="http://schemas.microsoft.com/office/drawing/2014/main" id="{3C8FA7AB-DF9F-28B7-798B-E659563E7EA9}"/>
              </a:ext>
            </a:extLst>
          </p:cNvPr>
          <p:cNvSpPr txBox="1"/>
          <p:nvPr/>
        </p:nvSpPr>
        <p:spPr>
          <a:xfrm>
            <a:off x="598363" y="1810512"/>
            <a:ext cx="5002784" cy="3416320"/>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rgbClr val="00275D"/>
                </a:solidFill>
              </a:rPr>
              <a:t>Attendance is </a:t>
            </a:r>
            <a:r>
              <a:rPr lang="en-US" sz="2400" b="1" dirty="0">
                <a:solidFill>
                  <a:srgbClr val="00275D"/>
                </a:solidFill>
              </a:rPr>
              <a:t>mandatory </a:t>
            </a:r>
            <a:r>
              <a:rPr lang="en-US" sz="2400" dirty="0">
                <a:solidFill>
                  <a:srgbClr val="00275D"/>
                </a:solidFill>
              </a:rPr>
              <a:t>for all students attending on the F-1 visa </a:t>
            </a:r>
          </a:p>
          <a:p>
            <a:pPr marL="285750" indent="-285750">
              <a:buFont typeface="Arial" panose="020B0604020202020204" pitchFamily="34" charset="0"/>
              <a:buChar char="•"/>
            </a:pPr>
            <a:r>
              <a:rPr lang="en-US" sz="2400" dirty="0">
                <a:solidFill>
                  <a:srgbClr val="00275D"/>
                </a:solidFill>
              </a:rPr>
              <a:t>Includes important information about compliance, academic integrity, and insurance </a:t>
            </a:r>
          </a:p>
          <a:p>
            <a:pPr marL="285750" indent="-285750">
              <a:buFont typeface="Arial" panose="020B0604020202020204" pitchFamily="34" charset="0"/>
              <a:buChar char="•"/>
            </a:pPr>
            <a:r>
              <a:rPr lang="en-US" sz="2400" dirty="0">
                <a:solidFill>
                  <a:srgbClr val="00275D"/>
                </a:solidFill>
              </a:rPr>
              <a:t>A hold is placed on your account that will prevent registration until this is completed</a:t>
            </a:r>
          </a:p>
          <a:p>
            <a:pPr marL="285750" indent="-285750">
              <a:buFont typeface="Arial" panose="020B0604020202020204" pitchFamily="34" charset="0"/>
              <a:buChar char="•"/>
            </a:pPr>
            <a:r>
              <a:rPr lang="en-US" sz="2400" dirty="0">
                <a:solidFill>
                  <a:srgbClr val="00275D"/>
                </a:solidFill>
              </a:rPr>
              <a:t>Only attend 1 session! </a:t>
            </a:r>
          </a:p>
        </p:txBody>
      </p:sp>
      <p:pic>
        <p:nvPicPr>
          <p:cNvPr id="4" name="Picture 3" descr="Build Your Future at MTSU | New Residents' Guide">
            <a:extLst>
              <a:ext uri="{FF2B5EF4-FFF2-40B4-BE49-F238E27FC236}">
                <a16:creationId xmlns:a16="http://schemas.microsoft.com/office/drawing/2014/main" id="{522ABE48-6A80-BE8F-9C72-85E7845C5A09}"/>
              </a:ext>
            </a:extLst>
          </p:cNvPr>
          <p:cNvPicPr>
            <a:picLocks noChangeAspect="1"/>
          </p:cNvPicPr>
          <p:nvPr/>
        </p:nvPicPr>
        <p:blipFill>
          <a:blip r:embed="rId3"/>
          <a:stretch>
            <a:fillRect/>
          </a:stretch>
        </p:blipFill>
        <p:spPr>
          <a:xfrm>
            <a:off x="5558055" y="1564279"/>
            <a:ext cx="6035582" cy="4023721"/>
          </a:xfrm>
          <a:prstGeom prst="rect">
            <a:avLst/>
          </a:prstGeom>
        </p:spPr>
      </p:pic>
    </p:spTree>
    <p:extLst>
      <p:ext uri="{BB962C8B-B14F-4D97-AF65-F5344CB8AC3E}">
        <p14:creationId xmlns:p14="http://schemas.microsoft.com/office/powerpoint/2010/main" val="12707087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F9D846-8A44-569C-CAD4-5B4E8F690CE9}"/>
            </a:ext>
          </a:extLst>
        </p:cNvPr>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6A625E6D-794D-327C-87C3-9010460B2DAF}"/>
              </a:ext>
            </a:extLst>
          </p:cNvPr>
          <p:cNvPicPr>
            <a:picLocks noGrp="1" noRot="1" noChangeAspect="1" noMove="1" noResize="1" noEditPoints="1" noAdjustHandles="1" noChangeArrowheads="1" noChangeShapeType="1" noCrop="1"/>
          </p:cNvPicPr>
          <p:nvPr>
            <p:ph idx="1"/>
          </p:nvPr>
        </p:nvPicPr>
        <p:blipFill>
          <a:blip r:embed="rId3">
            <a:extLst>
              <a:ext uri="{28A0092B-C50C-407E-A947-70E740481C1C}">
                <a14:useLocalDpi xmlns:a14="http://schemas.microsoft.com/office/drawing/2010/main" val="0"/>
              </a:ext>
            </a:extLst>
          </a:blip>
          <a:stretch>
            <a:fillRect/>
          </a:stretch>
        </p:blipFill>
        <p:spPr>
          <a:xfrm>
            <a:off x="0" y="-19116"/>
            <a:ext cx="12225982" cy="6877115"/>
          </a:xfrm>
        </p:spPr>
      </p:pic>
      <p:sp>
        <p:nvSpPr>
          <p:cNvPr id="2" name="Title 1">
            <a:extLst>
              <a:ext uri="{FF2B5EF4-FFF2-40B4-BE49-F238E27FC236}">
                <a16:creationId xmlns:a16="http://schemas.microsoft.com/office/drawing/2014/main" id="{5D50B422-EC27-3FCC-4F2D-70C69FC2AD6B}"/>
              </a:ext>
            </a:extLst>
          </p:cNvPr>
          <p:cNvSpPr>
            <a:spLocks noGrp="1"/>
          </p:cNvSpPr>
          <p:nvPr>
            <p:ph type="title"/>
          </p:nvPr>
        </p:nvSpPr>
        <p:spPr>
          <a:xfrm>
            <a:off x="343347" y="-22152"/>
            <a:ext cx="10515600" cy="1325563"/>
          </a:xfrm>
        </p:spPr>
        <p:txBody>
          <a:bodyPr>
            <a:normAutofit/>
          </a:bodyPr>
          <a:lstStyle/>
          <a:p>
            <a:r>
              <a:rPr lang="en-US" sz="3200" b="1" dirty="0">
                <a:solidFill>
                  <a:srgbClr val="00275C"/>
                </a:solidFill>
                <a:latin typeface="Avenir Heavy" charset="0"/>
                <a:ea typeface="Avenir Heavy" charset="0"/>
                <a:cs typeface="Avenir Heavy" charset="0"/>
              </a:rPr>
              <a:t>Deferrals</a:t>
            </a:r>
            <a:br>
              <a:rPr lang="en-US" sz="3200" b="1" dirty="0">
                <a:solidFill>
                  <a:srgbClr val="00275C"/>
                </a:solidFill>
                <a:latin typeface="Avenir Heavy" charset="0"/>
                <a:ea typeface="Avenir Heavy" charset="0"/>
                <a:cs typeface="Avenir Heavy" charset="0"/>
              </a:rPr>
            </a:br>
            <a:br>
              <a:rPr lang="en-US" sz="2800" b="1" dirty="0">
                <a:solidFill>
                  <a:srgbClr val="00275C"/>
                </a:solidFill>
                <a:latin typeface="Avenir Black" charset="0"/>
                <a:ea typeface="Avenir Black" charset="0"/>
                <a:cs typeface="Avenir Black" charset="0"/>
              </a:rPr>
            </a:br>
            <a:endParaRPr lang="en-US" sz="2400" dirty="0">
              <a:solidFill>
                <a:srgbClr val="00275C"/>
              </a:solidFill>
              <a:latin typeface="Avenir Medium" charset="0"/>
              <a:ea typeface="Avenir Medium" charset="0"/>
              <a:cs typeface="Avenir Medium" charset="0"/>
            </a:endParaRPr>
          </a:p>
        </p:txBody>
      </p:sp>
      <p:sp>
        <p:nvSpPr>
          <p:cNvPr id="5" name="TextBox 4">
            <a:extLst>
              <a:ext uri="{FF2B5EF4-FFF2-40B4-BE49-F238E27FC236}">
                <a16:creationId xmlns:a16="http://schemas.microsoft.com/office/drawing/2014/main" id="{D3573C17-D89C-5D8E-AE38-CB858B993A70}"/>
              </a:ext>
            </a:extLst>
          </p:cNvPr>
          <p:cNvSpPr txBox="1"/>
          <p:nvPr/>
        </p:nvSpPr>
        <p:spPr>
          <a:xfrm>
            <a:off x="198120" y="1237343"/>
            <a:ext cx="11817096" cy="5940088"/>
          </a:xfrm>
          <a:prstGeom prst="rect">
            <a:avLst/>
          </a:prstGeom>
          <a:noFill/>
        </p:spPr>
        <p:txBody>
          <a:bodyPr wrap="square" lIns="91440" tIns="45720" rIns="91440" bIns="45720" rtlCol="0" anchor="t">
            <a:spAutoFit/>
          </a:bodyPr>
          <a:lstStyle/>
          <a:p>
            <a:r>
              <a:rPr lang="en-US" sz="2400" b="1" dirty="0">
                <a:solidFill>
                  <a:srgbClr val="00275C"/>
                </a:solidFill>
              </a:rPr>
              <a:t>Undergraduate Students: </a:t>
            </a:r>
          </a:p>
          <a:p>
            <a:r>
              <a:rPr lang="en-US" dirty="0">
                <a:solidFill>
                  <a:srgbClr val="00275C"/>
                </a:solidFill>
              </a:rPr>
              <a:t>Request on your application portal or send our office an email requesting deferral to </a:t>
            </a:r>
            <a:r>
              <a:rPr lang="en-US" b="1" dirty="0">
                <a:solidFill>
                  <a:srgbClr val="00275C"/>
                </a:solidFill>
              </a:rPr>
              <a:t>next</a:t>
            </a:r>
            <a:r>
              <a:rPr lang="en-US" dirty="0">
                <a:solidFill>
                  <a:srgbClr val="00275C"/>
                </a:solidFill>
              </a:rPr>
              <a:t> semester</a:t>
            </a:r>
          </a:p>
          <a:p>
            <a:endParaRPr lang="en-US" sz="2000" dirty="0">
              <a:solidFill>
                <a:srgbClr val="00275C"/>
              </a:solidFill>
            </a:endParaRPr>
          </a:p>
          <a:p>
            <a:r>
              <a:rPr lang="en-US" sz="2400" b="1" dirty="0">
                <a:solidFill>
                  <a:srgbClr val="00275C"/>
                </a:solidFill>
              </a:rPr>
              <a:t>Graduate Students</a:t>
            </a:r>
            <a:r>
              <a:rPr lang="en-US" dirty="0">
                <a:solidFill>
                  <a:srgbClr val="00275C"/>
                </a:solidFill>
              </a:rPr>
              <a:t>: </a:t>
            </a:r>
          </a:p>
          <a:p>
            <a:r>
              <a:rPr lang="en-US" dirty="0">
                <a:solidFill>
                  <a:srgbClr val="00275C"/>
                </a:solidFill>
              </a:rPr>
              <a:t>Withdraw your current application and submit a new application for the term you plan to attend and/or your intended degree program</a:t>
            </a:r>
          </a:p>
          <a:p>
            <a:pPr marL="342900" indent="-342900">
              <a:buFont typeface="Arial" panose="020B0604020202020204" pitchFamily="34" charset="0"/>
              <a:buChar char="•"/>
            </a:pPr>
            <a:r>
              <a:rPr lang="en-US" dirty="0">
                <a:solidFill>
                  <a:srgbClr val="00275C"/>
                </a:solidFill>
              </a:rPr>
              <a:t>No application fee required*</a:t>
            </a:r>
          </a:p>
          <a:p>
            <a:pPr marL="342900" indent="-342900">
              <a:buFont typeface="Arial" panose="020B0604020202020204" pitchFamily="34" charset="0"/>
              <a:buChar char="•"/>
            </a:pPr>
            <a:r>
              <a:rPr lang="en-US" dirty="0">
                <a:solidFill>
                  <a:srgbClr val="00275C"/>
                </a:solidFill>
              </a:rPr>
              <a:t>Previously submitted transcripts/test scores will be applied to your new application</a:t>
            </a:r>
          </a:p>
          <a:p>
            <a:pPr marL="342900" indent="-342900">
              <a:buFont typeface="Arial" panose="020B0604020202020204" pitchFamily="34" charset="0"/>
              <a:buChar char="•"/>
            </a:pPr>
            <a:r>
              <a:rPr lang="en-US" dirty="0">
                <a:solidFill>
                  <a:srgbClr val="00275C"/>
                </a:solidFill>
              </a:rPr>
              <a:t>May apply previously submitted reference letters to new application as well</a:t>
            </a:r>
            <a:endParaRPr lang="en-US" dirty="0">
              <a:solidFill>
                <a:srgbClr val="00275C"/>
              </a:solidFill>
              <a:ea typeface="Calibri"/>
              <a:cs typeface="Calibri"/>
            </a:endParaRPr>
          </a:p>
          <a:p>
            <a:pPr marL="342900" indent="-342900">
              <a:buFont typeface="Arial" panose="020B0604020202020204" pitchFamily="34" charset="0"/>
              <a:buChar char="•"/>
            </a:pPr>
            <a:r>
              <a:rPr lang="en-US" dirty="0">
                <a:solidFill>
                  <a:srgbClr val="00275C"/>
                </a:solidFill>
              </a:rPr>
              <a:t>Program-specific materials must be uploaded separately</a:t>
            </a:r>
          </a:p>
          <a:p>
            <a:r>
              <a:rPr lang="en-US" dirty="0">
                <a:solidFill>
                  <a:srgbClr val="00275C"/>
                </a:solidFill>
              </a:rPr>
              <a:t>Note:</a:t>
            </a:r>
          </a:p>
          <a:p>
            <a:pPr marL="342900" indent="-342900">
              <a:buFont typeface="Arial" panose="020B0604020202020204" pitchFamily="34" charset="0"/>
              <a:buChar char="•"/>
            </a:pPr>
            <a:r>
              <a:rPr lang="en-US" dirty="0">
                <a:solidFill>
                  <a:srgbClr val="00275C"/>
                </a:solidFill>
              </a:rPr>
              <a:t>Meeting minimum requirements for program admission does not guarantee admission, as applicants are selected on a competitive basis.</a:t>
            </a:r>
          </a:p>
          <a:p>
            <a:pPr marL="342900" indent="-342900">
              <a:buFont typeface="Arial" panose="020B0604020202020204" pitchFamily="34" charset="0"/>
              <a:buChar char="•"/>
            </a:pPr>
            <a:r>
              <a:rPr lang="en-US" dirty="0">
                <a:solidFill>
                  <a:srgbClr val="00275C"/>
                </a:solidFill>
              </a:rPr>
              <a:t>Previous decisions do not apply to the new application</a:t>
            </a:r>
          </a:p>
          <a:p>
            <a:pPr marL="342900" indent="-342900">
              <a:buFont typeface="Arial" panose="020B0604020202020204" pitchFamily="34" charset="0"/>
              <a:buChar char="•"/>
            </a:pPr>
            <a:endParaRPr lang="en-US" sz="2000" dirty="0">
              <a:solidFill>
                <a:srgbClr val="00275C"/>
              </a:solidFill>
            </a:endParaRPr>
          </a:p>
          <a:p>
            <a:pPr marL="342900" indent="-342900">
              <a:buFont typeface="Arial" panose="020B0604020202020204" pitchFamily="34" charset="0"/>
              <a:buChar char="•"/>
            </a:pPr>
            <a:endParaRPr lang="en-US" sz="2000" dirty="0">
              <a:solidFill>
                <a:srgbClr val="00275C"/>
              </a:solidFill>
            </a:endParaRPr>
          </a:p>
          <a:p>
            <a:endParaRPr lang="en-US" sz="2400" dirty="0">
              <a:solidFill>
                <a:srgbClr val="00275C"/>
              </a:solidFill>
            </a:endParaRPr>
          </a:p>
          <a:p>
            <a:endParaRPr lang="en-US" sz="2400" dirty="0">
              <a:solidFill>
                <a:srgbClr val="00275C"/>
              </a:solidFill>
            </a:endParaRPr>
          </a:p>
          <a:p>
            <a:endParaRPr lang="en-US" sz="2400" dirty="0">
              <a:solidFill>
                <a:srgbClr val="00275C"/>
              </a:solidFill>
            </a:endParaRPr>
          </a:p>
        </p:txBody>
      </p:sp>
      <p:sp>
        <p:nvSpPr>
          <p:cNvPr id="8" name="TextBox 7">
            <a:extLst>
              <a:ext uri="{FF2B5EF4-FFF2-40B4-BE49-F238E27FC236}">
                <a16:creationId xmlns:a16="http://schemas.microsoft.com/office/drawing/2014/main" id="{1AE2A1B3-D72B-51DB-F73A-ED25B6DC7D55}"/>
              </a:ext>
            </a:extLst>
          </p:cNvPr>
          <p:cNvSpPr txBox="1"/>
          <p:nvPr/>
        </p:nvSpPr>
        <p:spPr>
          <a:xfrm>
            <a:off x="2761488" y="6071616"/>
            <a:ext cx="4690872" cy="369332"/>
          </a:xfrm>
          <a:prstGeom prst="rect">
            <a:avLst/>
          </a:prstGeom>
          <a:noFill/>
        </p:spPr>
        <p:txBody>
          <a:bodyPr wrap="square" rtlCol="0">
            <a:spAutoFit/>
          </a:bodyPr>
          <a:lstStyle/>
          <a:p>
            <a:r>
              <a:rPr lang="en-US" i="1" dirty="0">
                <a:solidFill>
                  <a:srgbClr val="00275C"/>
                </a:solidFill>
              </a:rPr>
              <a:t>*if previously paid at the same level</a:t>
            </a:r>
          </a:p>
        </p:txBody>
      </p:sp>
    </p:spTree>
    <p:extLst>
      <p:ext uri="{BB962C8B-B14F-4D97-AF65-F5344CB8AC3E}">
        <p14:creationId xmlns:p14="http://schemas.microsoft.com/office/powerpoint/2010/main" val="2349583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E185C-0C08-FB60-AE0C-B7694BE7BDCC}"/>
            </a:ext>
          </a:extLst>
        </p:cNvPr>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910C0946-DDE6-20FA-2B2B-9126CD585976}"/>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0" y="-19116"/>
            <a:ext cx="12225982" cy="6877115"/>
          </a:xfrm>
        </p:spPr>
      </p:pic>
      <p:sp>
        <p:nvSpPr>
          <p:cNvPr id="2" name="Title 1">
            <a:extLst>
              <a:ext uri="{FF2B5EF4-FFF2-40B4-BE49-F238E27FC236}">
                <a16:creationId xmlns:a16="http://schemas.microsoft.com/office/drawing/2014/main" id="{FFC875E1-2546-1262-DFF9-E85A50067A28}"/>
              </a:ext>
            </a:extLst>
          </p:cNvPr>
          <p:cNvSpPr>
            <a:spLocks noGrp="1"/>
          </p:cNvSpPr>
          <p:nvPr>
            <p:ph type="title"/>
          </p:nvPr>
        </p:nvSpPr>
        <p:spPr>
          <a:xfrm>
            <a:off x="343347" y="-22152"/>
            <a:ext cx="10515600" cy="1325563"/>
          </a:xfrm>
        </p:spPr>
        <p:txBody>
          <a:bodyPr>
            <a:normAutofit/>
          </a:bodyPr>
          <a:lstStyle/>
          <a:p>
            <a:r>
              <a:rPr lang="en-US" sz="3200" b="1" dirty="0">
                <a:solidFill>
                  <a:srgbClr val="00275C"/>
                </a:solidFill>
                <a:latin typeface="Avenir Heavy" charset="0"/>
                <a:ea typeface="Avenir Heavy" charset="0"/>
                <a:cs typeface="Avenir Heavy" charset="0"/>
              </a:rPr>
              <a:t>Next Steps: Undergraduates </a:t>
            </a:r>
            <a:br>
              <a:rPr lang="en-US" sz="2800" b="1" dirty="0">
                <a:solidFill>
                  <a:srgbClr val="00275C"/>
                </a:solidFill>
                <a:latin typeface="Avenir Black" charset="0"/>
                <a:ea typeface="Avenir Black" charset="0"/>
                <a:cs typeface="Avenir Black" charset="0"/>
              </a:rPr>
            </a:br>
            <a:endParaRPr lang="en-US" sz="2400" dirty="0">
              <a:solidFill>
                <a:srgbClr val="00275C"/>
              </a:solidFill>
              <a:latin typeface="Avenir Medium" charset="0"/>
              <a:ea typeface="Avenir Medium" charset="0"/>
              <a:cs typeface="Avenir Medium" charset="0"/>
            </a:endParaRPr>
          </a:p>
        </p:txBody>
      </p:sp>
      <p:pic>
        <p:nvPicPr>
          <p:cNvPr id="5" name="Picture 4" descr="The Next Step Program">
            <a:extLst>
              <a:ext uri="{FF2B5EF4-FFF2-40B4-BE49-F238E27FC236}">
                <a16:creationId xmlns:a16="http://schemas.microsoft.com/office/drawing/2014/main" id="{514899FC-B5C2-029C-2CDC-D32B2161ECF8}"/>
              </a:ext>
            </a:extLst>
          </p:cNvPr>
          <p:cNvPicPr>
            <a:picLocks noChangeAspect="1"/>
          </p:cNvPicPr>
          <p:nvPr/>
        </p:nvPicPr>
        <p:blipFill>
          <a:blip r:embed="rId3"/>
          <a:stretch>
            <a:fillRect/>
          </a:stretch>
        </p:blipFill>
        <p:spPr>
          <a:xfrm>
            <a:off x="568960" y="1823723"/>
            <a:ext cx="5218176" cy="3478784"/>
          </a:xfrm>
          <a:prstGeom prst="rect">
            <a:avLst/>
          </a:prstGeom>
        </p:spPr>
      </p:pic>
      <p:sp>
        <p:nvSpPr>
          <p:cNvPr id="6" name="TextBox 5">
            <a:extLst>
              <a:ext uri="{FF2B5EF4-FFF2-40B4-BE49-F238E27FC236}">
                <a16:creationId xmlns:a16="http://schemas.microsoft.com/office/drawing/2014/main" id="{B18C6F8B-776B-4308-B86C-5F825FCAED0D}"/>
              </a:ext>
            </a:extLst>
          </p:cNvPr>
          <p:cNvSpPr txBox="1"/>
          <p:nvPr/>
        </p:nvSpPr>
        <p:spPr>
          <a:xfrm>
            <a:off x="6502400" y="2620605"/>
            <a:ext cx="5218176" cy="1477328"/>
          </a:xfrm>
          <a:prstGeom prst="rect">
            <a:avLst/>
          </a:prstGeom>
          <a:noFill/>
        </p:spPr>
        <p:txBody>
          <a:bodyPr wrap="square" rtlCol="0">
            <a:spAutoFit/>
          </a:bodyPr>
          <a:lstStyle/>
          <a:p>
            <a:pPr marL="285750" indent="-285750">
              <a:buFont typeface="Arial" panose="020B0604020202020204" pitchFamily="34" charset="0"/>
              <a:buChar char="•"/>
            </a:pPr>
            <a:r>
              <a:rPr lang="en-US" sz="3600" dirty="0">
                <a:solidFill>
                  <a:srgbClr val="00275C"/>
                </a:solidFill>
              </a:rPr>
              <a:t>Placement Tests</a:t>
            </a:r>
          </a:p>
          <a:p>
            <a:pPr marL="285750" indent="-285750">
              <a:buFont typeface="Arial" panose="020B0604020202020204" pitchFamily="34" charset="0"/>
              <a:buChar char="•"/>
            </a:pPr>
            <a:r>
              <a:rPr lang="en-US" sz="3600" dirty="0">
                <a:solidFill>
                  <a:srgbClr val="00275C"/>
                </a:solidFill>
              </a:rPr>
              <a:t>New to Blue Orientation</a:t>
            </a:r>
          </a:p>
          <a:p>
            <a:endParaRPr lang="en-US" dirty="0"/>
          </a:p>
        </p:txBody>
      </p:sp>
    </p:spTree>
    <p:extLst>
      <p:ext uri="{BB962C8B-B14F-4D97-AF65-F5344CB8AC3E}">
        <p14:creationId xmlns:p14="http://schemas.microsoft.com/office/powerpoint/2010/main" val="2726928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4A7757-EEA1-6710-5054-4CCF48134F03}"/>
            </a:ext>
          </a:extLst>
        </p:cNvPr>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4561E97C-3FCC-FD25-6E44-EBBFC70FA41A}"/>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0" y="-19116"/>
            <a:ext cx="12225982" cy="6877115"/>
          </a:xfrm>
        </p:spPr>
      </p:pic>
      <p:sp>
        <p:nvSpPr>
          <p:cNvPr id="2" name="Title 1">
            <a:extLst>
              <a:ext uri="{FF2B5EF4-FFF2-40B4-BE49-F238E27FC236}">
                <a16:creationId xmlns:a16="http://schemas.microsoft.com/office/drawing/2014/main" id="{882CC370-9192-6592-C793-D8C9ED841CB0}"/>
              </a:ext>
            </a:extLst>
          </p:cNvPr>
          <p:cNvSpPr>
            <a:spLocks noGrp="1"/>
          </p:cNvSpPr>
          <p:nvPr>
            <p:ph type="title"/>
          </p:nvPr>
        </p:nvSpPr>
        <p:spPr>
          <a:xfrm>
            <a:off x="343347" y="-22152"/>
            <a:ext cx="10515600" cy="1325563"/>
          </a:xfrm>
        </p:spPr>
        <p:txBody>
          <a:bodyPr>
            <a:normAutofit/>
          </a:bodyPr>
          <a:lstStyle/>
          <a:p>
            <a:r>
              <a:rPr lang="en-US" sz="3200" b="1" dirty="0">
                <a:solidFill>
                  <a:srgbClr val="00275C"/>
                </a:solidFill>
                <a:latin typeface="Avenir Heavy" charset="0"/>
                <a:ea typeface="Avenir Heavy" charset="0"/>
                <a:cs typeface="Avenir Heavy" charset="0"/>
              </a:rPr>
              <a:t>Placement Tests </a:t>
            </a:r>
            <a:br>
              <a:rPr lang="en-US" sz="2800" b="1" dirty="0">
                <a:solidFill>
                  <a:srgbClr val="00275C"/>
                </a:solidFill>
                <a:latin typeface="Avenir Black" charset="0"/>
                <a:ea typeface="Avenir Black" charset="0"/>
                <a:cs typeface="Avenir Black" charset="0"/>
              </a:rPr>
            </a:br>
            <a:endParaRPr lang="en-US" sz="2400" dirty="0">
              <a:solidFill>
                <a:srgbClr val="00275C"/>
              </a:solidFill>
              <a:latin typeface="Avenir Medium" charset="0"/>
              <a:ea typeface="Avenir Medium" charset="0"/>
              <a:cs typeface="Avenir Medium" charset="0"/>
            </a:endParaRPr>
          </a:p>
        </p:txBody>
      </p:sp>
      <p:graphicFrame>
        <p:nvGraphicFramePr>
          <p:cNvPr id="4" name="Diagram 3">
            <a:extLst>
              <a:ext uri="{FF2B5EF4-FFF2-40B4-BE49-F238E27FC236}">
                <a16:creationId xmlns:a16="http://schemas.microsoft.com/office/drawing/2014/main" id="{EF40276B-6AA3-F459-698E-98171C5B213F}"/>
              </a:ext>
            </a:extLst>
          </p:cNvPr>
          <p:cNvGraphicFramePr/>
          <p:nvPr>
            <p:extLst>
              <p:ext uri="{D42A27DB-BD31-4B8C-83A1-F6EECF244321}">
                <p14:modId xmlns:p14="http://schemas.microsoft.com/office/powerpoint/2010/main" val="4125866740"/>
              </p:ext>
            </p:extLst>
          </p:nvPr>
        </p:nvGraphicFramePr>
        <p:xfrm>
          <a:off x="4379976" y="1583457"/>
          <a:ext cx="7547864" cy="36910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050" name="Picture 2" descr="Times change but MTSU superstitions ...">
            <a:extLst>
              <a:ext uri="{FF2B5EF4-FFF2-40B4-BE49-F238E27FC236}">
                <a16:creationId xmlns:a16="http://schemas.microsoft.com/office/drawing/2014/main" id="{2B1FE0A2-DEA0-48B5-4B28-555E0ACDD4D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1483" y="1786445"/>
            <a:ext cx="4385790" cy="32851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88335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D6563-30C4-4557-2C82-605E103B67A5}"/>
            </a:ext>
          </a:extLst>
        </p:cNvPr>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85717ADB-493A-0DCD-E13A-FE6BDA2C53A3}"/>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0" y="-19116"/>
            <a:ext cx="12225982" cy="6877115"/>
          </a:xfrm>
        </p:spPr>
      </p:pic>
      <p:sp>
        <p:nvSpPr>
          <p:cNvPr id="2" name="Title 1">
            <a:extLst>
              <a:ext uri="{FF2B5EF4-FFF2-40B4-BE49-F238E27FC236}">
                <a16:creationId xmlns:a16="http://schemas.microsoft.com/office/drawing/2014/main" id="{08B36EF0-2C7C-5BCA-096F-C9C414ABBA54}"/>
              </a:ext>
            </a:extLst>
          </p:cNvPr>
          <p:cNvSpPr>
            <a:spLocks noGrp="1"/>
          </p:cNvSpPr>
          <p:nvPr>
            <p:ph type="title"/>
          </p:nvPr>
        </p:nvSpPr>
        <p:spPr>
          <a:xfrm>
            <a:off x="343347" y="-22152"/>
            <a:ext cx="10515600" cy="1325563"/>
          </a:xfrm>
        </p:spPr>
        <p:txBody>
          <a:bodyPr>
            <a:normAutofit/>
          </a:bodyPr>
          <a:lstStyle/>
          <a:p>
            <a:r>
              <a:rPr lang="en-US" sz="3200" b="1" dirty="0">
                <a:solidFill>
                  <a:srgbClr val="00275C"/>
                </a:solidFill>
                <a:latin typeface="Avenir Heavy" charset="0"/>
                <a:ea typeface="Avenir Heavy" charset="0"/>
                <a:cs typeface="Avenir Heavy" charset="0"/>
              </a:rPr>
              <a:t>Placement Tests</a:t>
            </a:r>
            <a:br>
              <a:rPr lang="en-US" sz="2800" b="1" dirty="0">
                <a:solidFill>
                  <a:srgbClr val="00275C"/>
                </a:solidFill>
                <a:latin typeface="Avenir Black" charset="0"/>
                <a:ea typeface="Avenir Black" charset="0"/>
                <a:cs typeface="Avenir Black" charset="0"/>
              </a:rPr>
            </a:br>
            <a:r>
              <a:rPr lang="en-US" sz="2400" dirty="0">
                <a:solidFill>
                  <a:srgbClr val="00275C"/>
                </a:solidFill>
                <a:latin typeface="Avenir Medium" charset="0"/>
                <a:ea typeface="Avenir Medium" charset="0"/>
                <a:cs typeface="Avenir Medium" charset="0"/>
              </a:rPr>
              <a:t>Process</a:t>
            </a:r>
          </a:p>
        </p:txBody>
      </p:sp>
      <p:graphicFrame>
        <p:nvGraphicFramePr>
          <p:cNvPr id="4" name="Diagram 3">
            <a:extLst>
              <a:ext uri="{FF2B5EF4-FFF2-40B4-BE49-F238E27FC236}">
                <a16:creationId xmlns:a16="http://schemas.microsoft.com/office/drawing/2014/main" id="{8C324236-EF24-1E64-5900-EC1FA18E5E4F}"/>
              </a:ext>
            </a:extLst>
          </p:cNvPr>
          <p:cNvGraphicFramePr/>
          <p:nvPr>
            <p:extLst>
              <p:ext uri="{D42A27DB-BD31-4B8C-83A1-F6EECF244321}">
                <p14:modId xmlns:p14="http://schemas.microsoft.com/office/powerpoint/2010/main" val="2276660661"/>
              </p:ext>
            </p:extLst>
          </p:nvPr>
        </p:nvGraphicFramePr>
        <p:xfrm>
          <a:off x="126719" y="1581912"/>
          <a:ext cx="11972544" cy="36941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715135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1C649D-4305-A131-756B-ACE96A86853E}"/>
            </a:ext>
          </a:extLst>
        </p:cNvPr>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0BAED96D-A669-7EC3-BF0E-876A2DEF0132}"/>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0" y="-19116"/>
            <a:ext cx="12225982" cy="6877115"/>
          </a:xfrm>
        </p:spPr>
      </p:pic>
      <p:sp>
        <p:nvSpPr>
          <p:cNvPr id="2" name="Title 1">
            <a:extLst>
              <a:ext uri="{FF2B5EF4-FFF2-40B4-BE49-F238E27FC236}">
                <a16:creationId xmlns:a16="http://schemas.microsoft.com/office/drawing/2014/main" id="{0E346D2C-3AB6-D0F8-B77D-DA1272E30EB8}"/>
              </a:ext>
            </a:extLst>
          </p:cNvPr>
          <p:cNvSpPr>
            <a:spLocks noGrp="1"/>
          </p:cNvSpPr>
          <p:nvPr>
            <p:ph type="title"/>
          </p:nvPr>
        </p:nvSpPr>
        <p:spPr>
          <a:xfrm>
            <a:off x="343347" y="-22152"/>
            <a:ext cx="10515600" cy="1325563"/>
          </a:xfrm>
        </p:spPr>
        <p:txBody>
          <a:bodyPr>
            <a:normAutofit/>
          </a:bodyPr>
          <a:lstStyle/>
          <a:p>
            <a:r>
              <a:rPr lang="en-US" sz="3200" b="1" dirty="0">
                <a:solidFill>
                  <a:srgbClr val="00275C"/>
                </a:solidFill>
                <a:latin typeface="Avenir Heavy" charset="0"/>
                <a:ea typeface="Avenir Heavy" charset="0"/>
                <a:cs typeface="Avenir Heavy" charset="0"/>
              </a:rPr>
              <a:t>New to Blue Orientation</a:t>
            </a:r>
            <a:br>
              <a:rPr lang="en-US" sz="2800" b="1" dirty="0">
                <a:solidFill>
                  <a:srgbClr val="00275C"/>
                </a:solidFill>
                <a:latin typeface="Avenir Black" charset="0"/>
                <a:ea typeface="Avenir Black" charset="0"/>
                <a:cs typeface="Avenir Black" charset="0"/>
              </a:rPr>
            </a:br>
            <a:endParaRPr lang="en-US" sz="2400" dirty="0">
              <a:solidFill>
                <a:srgbClr val="00275C"/>
              </a:solidFill>
              <a:latin typeface="Avenir Medium" charset="0"/>
              <a:ea typeface="Avenir Medium" charset="0"/>
              <a:cs typeface="Avenir Medium" charset="0"/>
            </a:endParaRPr>
          </a:p>
        </p:txBody>
      </p:sp>
      <p:graphicFrame>
        <p:nvGraphicFramePr>
          <p:cNvPr id="3" name="Diagram 2">
            <a:extLst>
              <a:ext uri="{FF2B5EF4-FFF2-40B4-BE49-F238E27FC236}">
                <a16:creationId xmlns:a16="http://schemas.microsoft.com/office/drawing/2014/main" id="{5342E827-F873-974D-7EF1-90AA717B1C24}"/>
              </a:ext>
            </a:extLst>
          </p:cNvPr>
          <p:cNvGraphicFramePr/>
          <p:nvPr>
            <p:extLst>
              <p:ext uri="{D42A27DB-BD31-4B8C-83A1-F6EECF244321}">
                <p14:modId xmlns:p14="http://schemas.microsoft.com/office/powerpoint/2010/main" val="846849136"/>
              </p:ext>
            </p:extLst>
          </p:nvPr>
        </p:nvGraphicFramePr>
        <p:xfrm>
          <a:off x="193853" y="2080613"/>
          <a:ext cx="5726629" cy="25078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5DFBA4F7-5443-23F7-D5A6-F5C2CE0D6CDB}"/>
              </a:ext>
            </a:extLst>
          </p:cNvPr>
          <p:cNvSpPr txBox="1"/>
          <p:nvPr/>
        </p:nvSpPr>
        <p:spPr>
          <a:xfrm>
            <a:off x="2212027" y="5676317"/>
            <a:ext cx="8202168" cy="830997"/>
          </a:xfrm>
          <a:prstGeom prst="rect">
            <a:avLst/>
          </a:prstGeom>
          <a:noFill/>
        </p:spPr>
        <p:txBody>
          <a:bodyPr wrap="square" rtlCol="0">
            <a:spAutoFit/>
          </a:bodyPr>
          <a:lstStyle/>
          <a:p>
            <a:pPr algn="ctr"/>
            <a:r>
              <a:rPr lang="en-US" sz="2400" i="1" dirty="0">
                <a:solidFill>
                  <a:srgbClr val="00275D"/>
                </a:solidFill>
              </a:rPr>
              <a:t>This is a new process</a:t>
            </a:r>
          </a:p>
          <a:p>
            <a:pPr algn="ctr"/>
            <a:r>
              <a:rPr lang="en-US" sz="2400" i="1" dirty="0">
                <a:solidFill>
                  <a:srgbClr val="00275D"/>
                </a:solidFill>
              </a:rPr>
              <a:t>Email </a:t>
            </a:r>
            <a:r>
              <a:rPr lang="en-US" sz="2400" i="1" dirty="0">
                <a:solidFill>
                  <a:srgbClr val="00275D"/>
                </a:solidFill>
                <a:hlinkClick r:id="rId8">
                  <a:extLst>
                    <a:ext uri="{A12FA001-AC4F-418D-AE19-62706E023703}">
                      <ahyp:hlinkClr xmlns:ahyp="http://schemas.microsoft.com/office/drawing/2018/hyperlinkcolor" val="tx"/>
                    </a:ext>
                  </a:extLst>
                </a:hlinkClick>
              </a:rPr>
              <a:t>Orientation@mtsu.edu</a:t>
            </a:r>
            <a:r>
              <a:rPr lang="en-US" sz="2400" i="1" dirty="0">
                <a:solidFill>
                  <a:srgbClr val="00275D"/>
                </a:solidFill>
              </a:rPr>
              <a:t> if you have questions!</a:t>
            </a:r>
          </a:p>
        </p:txBody>
      </p:sp>
      <p:pic>
        <p:nvPicPr>
          <p:cNvPr id="7" name="Picture 6" descr="A Middle Tennessee State University student orientation assistant takes time out to share information and answer questions from new students planning to attend MTSU this fall during the recent first session of New to Blue Orientation on the campus in Murfreesboro, Tenn. Parents were also welcomed to attend the orientation day. (MTSU photo by J. Intintoli)">
            <a:extLst>
              <a:ext uri="{FF2B5EF4-FFF2-40B4-BE49-F238E27FC236}">
                <a16:creationId xmlns:a16="http://schemas.microsoft.com/office/drawing/2014/main" id="{9490DC32-BE50-12FA-4DF2-B700A28CA28D}"/>
              </a:ext>
            </a:extLst>
          </p:cNvPr>
          <p:cNvPicPr>
            <a:picLocks noChangeAspect="1"/>
          </p:cNvPicPr>
          <p:nvPr/>
        </p:nvPicPr>
        <p:blipFill>
          <a:blip r:embed="rId9"/>
          <a:stretch>
            <a:fillRect/>
          </a:stretch>
        </p:blipFill>
        <p:spPr>
          <a:xfrm>
            <a:off x="5799247" y="1615972"/>
            <a:ext cx="5410407" cy="3606938"/>
          </a:xfrm>
          <a:prstGeom prst="rect">
            <a:avLst/>
          </a:prstGeom>
        </p:spPr>
      </p:pic>
    </p:spTree>
    <p:extLst>
      <p:ext uri="{BB962C8B-B14F-4D97-AF65-F5344CB8AC3E}">
        <p14:creationId xmlns:p14="http://schemas.microsoft.com/office/powerpoint/2010/main" val="42078000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1C805-52E2-175B-6141-7F3CB94EF0F2}"/>
            </a:ext>
          </a:extLst>
        </p:cNvPr>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AD52BE98-0086-D482-77F8-40DD104A2E43}"/>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0" y="-19116"/>
            <a:ext cx="12225982" cy="6877115"/>
          </a:xfrm>
        </p:spPr>
      </p:pic>
      <p:sp>
        <p:nvSpPr>
          <p:cNvPr id="2" name="Title 1">
            <a:extLst>
              <a:ext uri="{FF2B5EF4-FFF2-40B4-BE49-F238E27FC236}">
                <a16:creationId xmlns:a16="http://schemas.microsoft.com/office/drawing/2014/main" id="{3C30FDE1-65BA-94D9-0F9F-11489D136826}"/>
              </a:ext>
            </a:extLst>
          </p:cNvPr>
          <p:cNvSpPr>
            <a:spLocks noGrp="1"/>
          </p:cNvSpPr>
          <p:nvPr>
            <p:ph type="title"/>
          </p:nvPr>
        </p:nvSpPr>
        <p:spPr>
          <a:xfrm>
            <a:off x="343347" y="-22152"/>
            <a:ext cx="10515600" cy="1325563"/>
          </a:xfrm>
        </p:spPr>
        <p:txBody>
          <a:bodyPr>
            <a:normAutofit/>
          </a:bodyPr>
          <a:lstStyle/>
          <a:p>
            <a:r>
              <a:rPr lang="en-US" sz="3200" b="1" dirty="0">
                <a:solidFill>
                  <a:srgbClr val="00275C"/>
                </a:solidFill>
                <a:latin typeface="Avenir Heavy" charset="0"/>
                <a:ea typeface="Avenir Heavy" charset="0"/>
                <a:cs typeface="Avenir Heavy" charset="0"/>
              </a:rPr>
              <a:t>New to Blue Orientation</a:t>
            </a:r>
            <a:br>
              <a:rPr lang="en-US" sz="3200" b="1" dirty="0">
                <a:solidFill>
                  <a:srgbClr val="00275C"/>
                </a:solidFill>
                <a:latin typeface="Avenir Heavy" charset="0"/>
                <a:ea typeface="Avenir Heavy" charset="0"/>
                <a:cs typeface="Avenir Heavy" charset="0"/>
              </a:rPr>
            </a:br>
            <a:br>
              <a:rPr lang="en-US" sz="2800" b="1" dirty="0">
                <a:solidFill>
                  <a:srgbClr val="00275C"/>
                </a:solidFill>
                <a:latin typeface="Avenir Black" charset="0"/>
                <a:ea typeface="Avenir Black" charset="0"/>
                <a:cs typeface="Avenir Black" charset="0"/>
              </a:rPr>
            </a:br>
            <a:endParaRPr lang="en-US" sz="2400" dirty="0">
              <a:solidFill>
                <a:srgbClr val="00275C"/>
              </a:solidFill>
              <a:latin typeface="Avenir Medium" charset="0"/>
              <a:ea typeface="Avenir Medium" charset="0"/>
              <a:cs typeface="Avenir Medium" charset="0"/>
            </a:endParaRPr>
          </a:p>
        </p:txBody>
      </p:sp>
      <p:graphicFrame>
        <p:nvGraphicFramePr>
          <p:cNvPr id="6" name="Diagram 5">
            <a:extLst>
              <a:ext uri="{FF2B5EF4-FFF2-40B4-BE49-F238E27FC236}">
                <a16:creationId xmlns:a16="http://schemas.microsoft.com/office/drawing/2014/main" id="{1A4BDA77-3F75-1A6C-C7C5-A39953BC3407}"/>
              </a:ext>
            </a:extLst>
          </p:cNvPr>
          <p:cNvGraphicFramePr/>
          <p:nvPr>
            <p:extLst>
              <p:ext uri="{D42A27DB-BD31-4B8C-83A1-F6EECF244321}">
                <p14:modId xmlns:p14="http://schemas.microsoft.com/office/powerpoint/2010/main" val="3199664797"/>
              </p:ext>
            </p:extLst>
          </p:nvPr>
        </p:nvGraphicFramePr>
        <p:xfrm>
          <a:off x="4142740" y="2107277"/>
          <a:ext cx="9067800" cy="2624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7DB52B1F-BC4E-231F-E197-9362D3B9E6C1}"/>
              </a:ext>
            </a:extLst>
          </p:cNvPr>
          <p:cNvPicPr>
            <a:picLocks noChangeAspect="1"/>
          </p:cNvPicPr>
          <p:nvPr/>
        </p:nvPicPr>
        <p:blipFill>
          <a:blip r:embed="rId8"/>
          <a:stretch>
            <a:fillRect/>
          </a:stretch>
        </p:blipFill>
        <p:spPr>
          <a:xfrm>
            <a:off x="319663" y="2116836"/>
            <a:ext cx="5793328" cy="2624328"/>
          </a:xfrm>
          <a:prstGeom prst="rect">
            <a:avLst/>
          </a:prstGeom>
        </p:spPr>
      </p:pic>
    </p:spTree>
    <p:extLst>
      <p:ext uri="{BB962C8B-B14F-4D97-AF65-F5344CB8AC3E}">
        <p14:creationId xmlns:p14="http://schemas.microsoft.com/office/powerpoint/2010/main" val="28748002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4B65F-05DC-8A2C-AF52-7E875A7A6E60}"/>
            </a:ext>
          </a:extLst>
        </p:cNvPr>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84B3CD5C-36CC-140C-24EB-F4619890F3AE}"/>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0" y="-19116"/>
            <a:ext cx="12225982" cy="6877115"/>
          </a:xfrm>
        </p:spPr>
      </p:pic>
      <p:sp>
        <p:nvSpPr>
          <p:cNvPr id="2" name="Title 1">
            <a:extLst>
              <a:ext uri="{FF2B5EF4-FFF2-40B4-BE49-F238E27FC236}">
                <a16:creationId xmlns:a16="http://schemas.microsoft.com/office/drawing/2014/main" id="{81DED4C0-8222-6A11-BC94-80169933FEF4}"/>
              </a:ext>
            </a:extLst>
          </p:cNvPr>
          <p:cNvSpPr>
            <a:spLocks noGrp="1"/>
          </p:cNvSpPr>
          <p:nvPr>
            <p:ph type="title"/>
          </p:nvPr>
        </p:nvSpPr>
        <p:spPr>
          <a:xfrm>
            <a:off x="343347" y="-22152"/>
            <a:ext cx="10515600" cy="1325563"/>
          </a:xfrm>
        </p:spPr>
        <p:txBody>
          <a:bodyPr>
            <a:normAutofit/>
          </a:bodyPr>
          <a:lstStyle/>
          <a:p>
            <a:r>
              <a:rPr lang="en-US" sz="3200" b="1" dirty="0">
                <a:solidFill>
                  <a:srgbClr val="00275C"/>
                </a:solidFill>
                <a:latin typeface="Avenir Heavy" charset="0"/>
                <a:ea typeface="Avenir Heavy" charset="0"/>
                <a:cs typeface="Avenir Heavy" charset="0"/>
              </a:rPr>
              <a:t>Next Steps: Graduate Students  </a:t>
            </a:r>
            <a:br>
              <a:rPr lang="en-US" sz="3200" b="1" dirty="0">
                <a:solidFill>
                  <a:srgbClr val="00275C"/>
                </a:solidFill>
                <a:latin typeface="Avenir Heavy" charset="0"/>
                <a:ea typeface="Avenir Heavy" charset="0"/>
                <a:cs typeface="Avenir Heavy" charset="0"/>
              </a:rPr>
            </a:br>
            <a:br>
              <a:rPr lang="en-US" sz="2800" b="1" dirty="0">
                <a:solidFill>
                  <a:srgbClr val="00275C"/>
                </a:solidFill>
                <a:latin typeface="Avenir Black" charset="0"/>
                <a:ea typeface="Avenir Black" charset="0"/>
                <a:cs typeface="Avenir Black" charset="0"/>
              </a:rPr>
            </a:br>
            <a:endParaRPr lang="en-US" sz="2400" dirty="0">
              <a:solidFill>
                <a:srgbClr val="00275C"/>
              </a:solidFill>
              <a:latin typeface="Avenir Medium" charset="0"/>
              <a:ea typeface="Avenir Medium" charset="0"/>
              <a:cs typeface="Avenir Medium" charset="0"/>
            </a:endParaRPr>
          </a:p>
        </p:txBody>
      </p:sp>
      <p:sp>
        <p:nvSpPr>
          <p:cNvPr id="5" name="TextBox 4">
            <a:extLst>
              <a:ext uri="{FF2B5EF4-FFF2-40B4-BE49-F238E27FC236}">
                <a16:creationId xmlns:a16="http://schemas.microsoft.com/office/drawing/2014/main" id="{AC5879CD-B726-4034-FA48-C0A8ADC8CB1F}"/>
              </a:ext>
            </a:extLst>
          </p:cNvPr>
          <p:cNvSpPr txBox="1"/>
          <p:nvPr/>
        </p:nvSpPr>
        <p:spPr>
          <a:xfrm>
            <a:off x="137161" y="1618338"/>
            <a:ext cx="5190326" cy="3416320"/>
          </a:xfrm>
          <a:prstGeom prst="rect">
            <a:avLst/>
          </a:prstGeom>
          <a:noFill/>
        </p:spPr>
        <p:txBody>
          <a:bodyPr wrap="square" rtlCol="0">
            <a:spAutoFit/>
          </a:bodyPr>
          <a:lstStyle/>
          <a:p>
            <a:r>
              <a:rPr lang="en-US" sz="2000" dirty="0">
                <a:solidFill>
                  <a:srgbClr val="00275C"/>
                </a:solidFill>
              </a:rPr>
              <a:t> </a:t>
            </a:r>
          </a:p>
          <a:p>
            <a:endParaRPr lang="en-US" sz="2000" dirty="0">
              <a:solidFill>
                <a:srgbClr val="00275C"/>
              </a:solidFill>
            </a:endParaRPr>
          </a:p>
          <a:p>
            <a:r>
              <a:rPr lang="en-US" sz="2800" b="1" dirty="0">
                <a:solidFill>
                  <a:srgbClr val="00275C"/>
                </a:solidFill>
              </a:rPr>
              <a:t>College of Graduate Studies (CGS) Orientation</a:t>
            </a:r>
          </a:p>
          <a:p>
            <a:endParaRPr lang="en-US" sz="2000" dirty="0">
              <a:solidFill>
                <a:srgbClr val="00275C"/>
              </a:solidFill>
            </a:endParaRPr>
          </a:p>
          <a:p>
            <a:r>
              <a:rPr lang="en-US" sz="2000" dirty="0">
                <a:solidFill>
                  <a:srgbClr val="00275C"/>
                </a:solidFill>
              </a:rPr>
              <a:t>https://www.mtsu.edu/graduate/already-admitted/</a:t>
            </a:r>
          </a:p>
          <a:p>
            <a:endParaRPr lang="en-US" sz="2000" dirty="0">
              <a:solidFill>
                <a:srgbClr val="00275C"/>
              </a:solidFill>
            </a:endParaRPr>
          </a:p>
          <a:p>
            <a:r>
              <a:rPr lang="en-US" sz="2000" dirty="0">
                <a:solidFill>
                  <a:srgbClr val="00275C"/>
                </a:solidFill>
              </a:rPr>
              <a:t>Not required, but is EXTREMELY helpful</a:t>
            </a:r>
          </a:p>
          <a:p>
            <a:endParaRPr lang="en-US" sz="2000" dirty="0">
              <a:solidFill>
                <a:srgbClr val="00275C"/>
              </a:solidFill>
            </a:endParaRPr>
          </a:p>
        </p:txBody>
      </p:sp>
      <p:pic>
        <p:nvPicPr>
          <p:cNvPr id="8" name="Picture 7">
            <a:extLst>
              <a:ext uri="{FF2B5EF4-FFF2-40B4-BE49-F238E27FC236}">
                <a16:creationId xmlns:a16="http://schemas.microsoft.com/office/drawing/2014/main" id="{2D30EFF5-990D-AB9B-475C-3ED24472F14A}"/>
              </a:ext>
            </a:extLst>
          </p:cNvPr>
          <p:cNvPicPr>
            <a:picLocks noChangeAspect="1"/>
          </p:cNvPicPr>
          <p:nvPr/>
        </p:nvPicPr>
        <p:blipFill>
          <a:blip r:embed="rId3"/>
          <a:stretch>
            <a:fillRect/>
          </a:stretch>
        </p:blipFill>
        <p:spPr>
          <a:xfrm>
            <a:off x="5464647" y="1648667"/>
            <a:ext cx="6453033" cy="3560665"/>
          </a:xfrm>
          <a:prstGeom prst="rect">
            <a:avLst/>
          </a:prstGeom>
        </p:spPr>
      </p:pic>
    </p:spTree>
    <p:extLst>
      <p:ext uri="{BB962C8B-B14F-4D97-AF65-F5344CB8AC3E}">
        <p14:creationId xmlns:p14="http://schemas.microsoft.com/office/powerpoint/2010/main" val="37427278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AA7E8-6CC4-3721-9008-21734100E7EC}"/>
            </a:ext>
          </a:extLst>
        </p:cNvPr>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F9898A1C-E815-FB74-5EBC-828F332E3EF3}"/>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0" y="-19116"/>
            <a:ext cx="12225982" cy="6877115"/>
          </a:xfrm>
        </p:spPr>
      </p:pic>
      <p:sp>
        <p:nvSpPr>
          <p:cNvPr id="2" name="Title 1">
            <a:extLst>
              <a:ext uri="{FF2B5EF4-FFF2-40B4-BE49-F238E27FC236}">
                <a16:creationId xmlns:a16="http://schemas.microsoft.com/office/drawing/2014/main" id="{85F77E2D-642E-62D9-949C-451B9168ABCB}"/>
              </a:ext>
            </a:extLst>
          </p:cNvPr>
          <p:cNvSpPr>
            <a:spLocks noGrp="1"/>
          </p:cNvSpPr>
          <p:nvPr>
            <p:ph type="title"/>
          </p:nvPr>
        </p:nvSpPr>
        <p:spPr>
          <a:xfrm>
            <a:off x="343347" y="-22152"/>
            <a:ext cx="10515600" cy="1325563"/>
          </a:xfrm>
        </p:spPr>
        <p:txBody>
          <a:bodyPr>
            <a:normAutofit/>
          </a:bodyPr>
          <a:lstStyle/>
          <a:p>
            <a:r>
              <a:rPr lang="en-US" sz="3200" b="1" dirty="0">
                <a:solidFill>
                  <a:srgbClr val="00275C"/>
                </a:solidFill>
                <a:latin typeface="Avenir Heavy" charset="0"/>
                <a:ea typeface="Avenir Heavy" charset="0"/>
                <a:cs typeface="Avenir Heavy" charset="0"/>
              </a:rPr>
              <a:t>Next Steps</a:t>
            </a:r>
            <a:br>
              <a:rPr lang="en-US" sz="3200" b="1" dirty="0">
                <a:solidFill>
                  <a:srgbClr val="00275C"/>
                </a:solidFill>
                <a:latin typeface="Avenir Heavy" charset="0"/>
                <a:ea typeface="Avenir Heavy" charset="0"/>
                <a:cs typeface="Avenir Heavy" charset="0"/>
              </a:rPr>
            </a:br>
            <a:br>
              <a:rPr lang="en-US" sz="2800" b="1" dirty="0">
                <a:solidFill>
                  <a:srgbClr val="00275C"/>
                </a:solidFill>
                <a:latin typeface="Avenir Black" charset="0"/>
                <a:ea typeface="Avenir Black" charset="0"/>
                <a:cs typeface="Avenir Black" charset="0"/>
              </a:rPr>
            </a:br>
            <a:endParaRPr lang="en-US" sz="2400" dirty="0">
              <a:solidFill>
                <a:srgbClr val="00275C"/>
              </a:solidFill>
              <a:latin typeface="Avenir Medium" charset="0"/>
              <a:ea typeface="Avenir Medium" charset="0"/>
              <a:cs typeface="Avenir Medium" charset="0"/>
            </a:endParaRPr>
          </a:p>
        </p:txBody>
      </p:sp>
      <p:sp>
        <p:nvSpPr>
          <p:cNvPr id="4" name="TextBox 3">
            <a:extLst>
              <a:ext uri="{FF2B5EF4-FFF2-40B4-BE49-F238E27FC236}">
                <a16:creationId xmlns:a16="http://schemas.microsoft.com/office/drawing/2014/main" id="{5F870451-947E-8FC9-EA27-AFBD32181065}"/>
              </a:ext>
            </a:extLst>
          </p:cNvPr>
          <p:cNvSpPr txBox="1"/>
          <p:nvPr/>
        </p:nvSpPr>
        <p:spPr>
          <a:xfrm>
            <a:off x="2153695" y="619782"/>
            <a:ext cx="8425461" cy="1569660"/>
          </a:xfrm>
          <a:prstGeom prst="rect">
            <a:avLst/>
          </a:prstGeom>
          <a:noFill/>
        </p:spPr>
        <p:txBody>
          <a:bodyPr wrap="square" rtlCol="0">
            <a:spAutoFit/>
          </a:bodyPr>
          <a:lstStyle/>
          <a:p>
            <a:r>
              <a:rPr lang="en-US" sz="2400" dirty="0">
                <a:solidFill>
                  <a:srgbClr val="00275C"/>
                </a:solidFill>
              </a:rPr>
              <a:t> </a:t>
            </a:r>
          </a:p>
          <a:p>
            <a:endParaRPr lang="en-US" sz="2400" dirty="0">
              <a:solidFill>
                <a:srgbClr val="00275C"/>
              </a:solidFill>
            </a:endParaRPr>
          </a:p>
          <a:p>
            <a:r>
              <a:rPr lang="en-US" sz="2400" dirty="0">
                <a:solidFill>
                  <a:srgbClr val="00275C"/>
                </a:solidFill>
              </a:rPr>
              <a:t> </a:t>
            </a:r>
            <a:r>
              <a:rPr lang="en-US" sz="4800" dirty="0">
                <a:solidFill>
                  <a:srgbClr val="00275C"/>
                </a:solidFill>
              </a:rPr>
              <a:t>Contact Advisor/Program</a:t>
            </a:r>
          </a:p>
        </p:txBody>
      </p:sp>
      <p:pic>
        <p:nvPicPr>
          <p:cNvPr id="7" name="Picture 6" descr="A screenshot of a computer&#10;&#10;AI-generated content may be incorrect.">
            <a:extLst>
              <a:ext uri="{FF2B5EF4-FFF2-40B4-BE49-F238E27FC236}">
                <a16:creationId xmlns:a16="http://schemas.microsoft.com/office/drawing/2014/main" id="{506AB8D3-E14F-B4B8-3903-FA783D652AD7}"/>
              </a:ext>
            </a:extLst>
          </p:cNvPr>
          <p:cNvPicPr>
            <a:picLocks noChangeAspect="1"/>
          </p:cNvPicPr>
          <p:nvPr/>
        </p:nvPicPr>
        <p:blipFill>
          <a:blip r:embed="rId3"/>
          <a:stretch>
            <a:fillRect/>
          </a:stretch>
        </p:blipFill>
        <p:spPr>
          <a:xfrm>
            <a:off x="270195" y="2501588"/>
            <a:ext cx="4480963" cy="2922350"/>
          </a:xfrm>
          <a:prstGeom prst="rect">
            <a:avLst/>
          </a:prstGeom>
        </p:spPr>
      </p:pic>
      <p:sp>
        <p:nvSpPr>
          <p:cNvPr id="11" name="TextBox 10">
            <a:extLst>
              <a:ext uri="{FF2B5EF4-FFF2-40B4-BE49-F238E27FC236}">
                <a16:creationId xmlns:a16="http://schemas.microsoft.com/office/drawing/2014/main" id="{38A76E71-BC61-526A-703A-C323021DD41E}"/>
              </a:ext>
            </a:extLst>
          </p:cNvPr>
          <p:cNvSpPr txBox="1"/>
          <p:nvPr/>
        </p:nvSpPr>
        <p:spPr>
          <a:xfrm>
            <a:off x="5373696" y="2501588"/>
            <a:ext cx="6689270" cy="338554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solidFill>
                  <a:srgbClr val="00275C"/>
                </a:solidFill>
                <a:ea typeface="Calibri"/>
                <a:cs typeface="Calibri"/>
              </a:rPr>
              <a:t>HIGHLY </a:t>
            </a:r>
            <a:r>
              <a:rPr lang="en-US" sz="2800" dirty="0">
                <a:solidFill>
                  <a:srgbClr val="00275C"/>
                </a:solidFill>
                <a:ea typeface="Calibri"/>
                <a:cs typeface="Calibri"/>
              </a:rPr>
              <a:t>encouraged</a:t>
            </a:r>
          </a:p>
          <a:p>
            <a:endParaRPr lang="en-US" sz="2800" dirty="0">
              <a:solidFill>
                <a:srgbClr val="00275C"/>
              </a:solidFill>
              <a:ea typeface="Calibri"/>
              <a:cs typeface="Calibri"/>
            </a:endParaRPr>
          </a:p>
          <a:p>
            <a:r>
              <a:rPr lang="en-US" sz="2800" dirty="0">
                <a:solidFill>
                  <a:srgbClr val="00275C"/>
                </a:solidFill>
                <a:ea typeface="Calibri"/>
                <a:cs typeface="Calibri"/>
              </a:rPr>
              <a:t>Additional program requirements</a:t>
            </a:r>
          </a:p>
          <a:p>
            <a:endParaRPr lang="en-US" sz="2800" dirty="0">
              <a:solidFill>
                <a:srgbClr val="00275C"/>
              </a:solidFill>
              <a:ea typeface="Calibri"/>
              <a:cs typeface="Calibri"/>
            </a:endParaRPr>
          </a:p>
          <a:p>
            <a:r>
              <a:rPr lang="en-US" sz="2800" dirty="0">
                <a:solidFill>
                  <a:srgbClr val="00275C"/>
                </a:solidFill>
                <a:ea typeface="Calibri"/>
                <a:cs typeface="Calibri"/>
              </a:rPr>
              <a:t>Confirm admission acceptance</a:t>
            </a:r>
          </a:p>
          <a:p>
            <a:endParaRPr lang="en-US" sz="2800" dirty="0">
              <a:solidFill>
                <a:srgbClr val="00275C"/>
              </a:solidFill>
              <a:ea typeface="Calibri"/>
              <a:cs typeface="Calibri"/>
            </a:endParaRPr>
          </a:p>
          <a:p>
            <a:r>
              <a:rPr lang="en-US" sz="2800" dirty="0">
                <a:solidFill>
                  <a:srgbClr val="00275C"/>
                </a:solidFill>
                <a:ea typeface="Calibri"/>
                <a:cs typeface="Calibri"/>
              </a:rPr>
              <a:t>Course selection and academic advising</a:t>
            </a:r>
          </a:p>
          <a:p>
            <a:endParaRPr lang="en-US" dirty="0">
              <a:ea typeface="Calibri"/>
              <a:cs typeface="Calibri"/>
            </a:endParaRPr>
          </a:p>
        </p:txBody>
      </p:sp>
    </p:spTree>
    <p:extLst>
      <p:ext uri="{BB962C8B-B14F-4D97-AF65-F5344CB8AC3E}">
        <p14:creationId xmlns:p14="http://schemas.microsoft.com/office/powerpoint/2010/main" val="7070502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F9F042-2D8B-3AA6-2486-21A791AEA64C}"/>
            </a:ext>
          </a:extLst>
        </p:cNvPr>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E822A394-B29A-8D46-36C4-4A7EA57A7F68}"/>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0" y="-19116"/>
            <a:ext cx="12225982" cy="6877115"/>
          </a:xfrm>
        </p:spPr>
      </p:pic>
      <p:sp>
        <p:nvSpPr>
          <p:cNvPr id="2" name="Title 1">
            <a:extLst>
              <a:ext uri="{FF2B5EF4-FFF2-40B4-BE49-F238E27FC236}">
                <a16:creationId xmlns:a16="http://schemas.microsoft.com/office/drawing/2014/main" id="{C4C61E86-50F7-B6CB-23A0-41D7CF0F4C76}"/>
              </a:ext>
            </a:extLst>
          </p:cNvPr>
          <p:cNvSpPr>
            <a:spLocks noGrp="1"/>
          </p:cNvSpPr>
          <p:nvPr>
            <p:ph type="title"/>
          </p:nvPr>
        </p:nvSpPr>
        <p:spPr>
          <a:xfrm>
            <a:off x="343347" y="-22152"/>
            <a:ext cx="10515600" cy="1325563"/>
          </a:xfrm>
        </p:spPr>
        <p:txBody>
          <a:bodyPr>
            <a:normAutofit/>
          </a:bodyPr>
          <a:lstStyle/>
          <a:p>
            <a:r>
              <a:rPr lang="en-US" sz="3200" b="1" dirty="0">
                <a:solidFill>
                  <a:srgbClr val="00275C"/>
                </a:solidFill>
                <a:latin typeface="Avenir Heavy" charset="0"/>
                <a:ea typeface="Avenir Heavy" charset="0"/>
                <a:cs typeface="Avenir Heavy" charset="0"/>
              </a:rPr>
              <a:t>Upcoming Webinars </a:t>
            </a:r>
            <a:br>
              <a:rPr lang="en-US" sz="2800" b="1" dirty="0">
                <a:solidFill>
                  <a:srgbClr val="00275C"/>
                </a:solidFill>
                <a:latin typeface="Avenir Black" charset="0"/>
                <a:ea typeface="Avenir Black" charset="0"/>
                <a:cs typeface="Avenir Black" charset="0"/>
              </a:rPr>
            </a:br>
            <a:endParaRPr lang="en-US" sz="2400" dirty="0">
              <a:solidFill>
                <a:srgbClr val="00275C"/>
              </a:solidFill>
              <a:latin typeface="Avenir Medium" charset="0"/>
              <a:ea typeface="Avenir Medium" charset="0"/>
              <a:cs typeface="Avenir Medium" charset="0"/>
            </a:endParaRPr>
          </a:p>
        </p:txBody>
      </p:sp>
      <p:graphicFrame>
        <p:nvGraphicFramePr>
          <p:cNvPr id="4" name="Diagram 3">
            <a:extLst>
              <a:ext uri="{FF2B5EF4-FFF2-40B4-BE49-F238E27FC236}">
                <a16:creationId xmlns:a16="http://schemas.microsoft.com/office/drawing/2014/main" id="{30FC5919-9979-4319-ABB2-E0C11CC1FCD3}"/>
              </a:ext>
            </a:extLst>
          </p:cNvPr>
          <p:cNvGraphicFramePr/>
          <p:nvPr>
            <p:extLst>
              <p:ext uri="{D42A27DB-BD31-4B8C-83A1-F6EECF244321}">
                <p14:modId xmlns:p14="http://schemas.microsoft.com/office/powerpoint/2010/main" val="1517260921"/>
              </p:ext>
            </p:extLst>
          </p:nvPr>
        </p:nvGraphicFramePr>
        <p:xfrm>
          <a:off x="1559499" y="1252728"/>
          <a:ext cx="9299448"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480099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7909F-DCC9-612C-4685-D8308087F6D7}"/>
            </a:ext>
          </a:extLst>
        </p:cNvPr>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A1A09EB5-B14D-300C-BE4D-6AA53B1E01E0}"/>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0" y="-19116"/>
            <a:ext cx="12225982" cy="6877115"/>
          </a:xfrm>
        </p:spPr>
      </p:pic>
      <p:sp>
        <p:nvSpPr>
          <p:cNvPr id="2" name="Title 1">
            <a:extLst>
              <a:ext uri="{FF2B5EF4-FFF2-40B4-BE49-F238E27FC236}">
                <a16:creationId xmlns:a16="http://schemas.microsoft.com/office/drawing/2014/main" id="{201A9450-7832-C382-3702-7C6181E68169}"/>
              </a:ext>
            </a:extLst>
          </p:cNvPr>
          <p:cNvSpPr>
            <a:spLocks noGrp="1"/>
          </p:cNvSpPr>
          <p:nvPr>
            <p:ph type="title"/>
          </p:nvPr>
        </p:nvSpPr>
        <p:spPr>
          <a:xfrm>
            <a:off x="343347" y="-22152"/>
            <a:ext cx="10515600" cy="1325563"/>
          </a:xfrm>
        </p:spPr>
        <p:txBody>
          <a:bodyPr>
            <a:normAutofit/>
          </a:bodyPr>
          <a:lstStyle/>
          <a:p>
            <a:r>
              <a:rPr lang="en-US" sz="3200" b="1" dirty="0">
                <a:solidFill>
                  <a:srgbClr val="00275C"/>
                </a:solidFill>
                <a:latin typeface="Avenir Heavy" charset="0"/>
                <a:ea typeface="Avenir Heavy" charset="0"/>
                <a:cs typeface="Avenir Heavy" charset="0"/>
              </a:rPr>
              <a:t>Questions?</a:t>
            </a:r>
            <a:br>
              <a:rPr lang="en-US" sz="2800" b="1" dirty="0">
                <a:solidFill>
                  <a:srgbClr val="00275C"/>
                </a:solidFill>
                <a:latin typeface="Avenir Black" charset="0"/>
                <a:ea typeface="Avenir Black" charset="0"/>
                <a:cs typeface="Avenir Black" charset="0"/>
              </a:rPr>
            </a:br>
            <a:endParaRPr lang="en-US" sz="2400" dirty="0">
              <a:solidFill>
                <a:srgbClr val="00275C"/>
              </a:solidFill>
              <a:latin typeface="Avenir Medium" charset="0"/>
              <a:ea typeface="Avenir Medium" charset="0"/>
              <a:cs typeface="Avenir Medium" charset="0"/>
            </a:endParaRPr>
          </a:p>
        </p:txBody>
      </p:sp>
      <p:pic>
        <p:nvPicPr>
          <p:cNvPr id="5" name="Picture 4">
            <a:extLst>
              <a:ext uri="{FF2B5EF4-FFF2-40B4-BE49-F238E27FC236}">
                <a16:creationId xmlns:a16="http://schemas.microsoft.com/office/drawing/2014/main" id="{69D14EB5-0D6D-941B-7624-675A290A7C07}"/>
              </a:ext>
            </a:extLst>
          </p:cNvPr>
          <p:cNvPicPr>
            <a:picLocks noChangeAspect="1"/>
          </p:cNvPicPr>
          <p:nvPr/>
        </p:nvPicPr>
        <p:blipFill>
          <a:blip r:embed="rId3"/>
          <a:stretch>
            <a:fillRect/>
          </a:stretch>
        </p:blipFill>
        <p:spPr>
          <a:xfrm>
            <a:off x="142240" y="2436955"/>
            <a:ext cx="11744960" cy="2362570"/>
          </a:xfrm>
          <a:prstGeom prst="rect">
            <a:avLst/>
          </a:prstGeom>
        </p:spPr>
      </p:pic>
    </p:spTree>
    <p:extLst>
      <p:ext uri="{BB962C8B-B14F-4D97-AF65-F5344CB8AC3E}">
        <p14:creationId xmlns:p14="http://schemas.microsoft.com/office/powerpoint/2010/main" val="13759397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8883</TotalTime>
  <Words>578</Words>
  <Application>Microsoft Office PowerPoint</Application>
  <PresentationFormat>Widescreen</PresentationFormat>
  <Paragraphs>118</Paragraphs>
  <Slides>20</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Aptos</vt:lpstr>
      <vt:lpstr>Arial</vt:lpstr>
      <vt:lpstr>Avenir Black</vt:lpstr>
      <vt:lpstr>Avenir Heavy</vt:lpstr>
      <vt:lpstr>Avenir Medium</vt:lpstr>
      <vt:lpstr>Calibri</vt:lpstr>
      <vt:lpstr>Calibri Light</vt:lpstr>
      <vt:lpstr>Office Theme</vt:lpstr>
      <vt:lpstr>Next Steps</vt:lpstr>
      <vt:lpstr>Next Steps   Overview </vt:lpstr>
      <vt:lpstr>Next Steps   All Students  </vt:lpstr>
      <vt:lpstr>I-20  </vt:lpstr>
      <vt:lpstr>Student Accounts  </vt:lpstr>
      <vt:lpstr>Housing </vt:lpstr>
      <vt:lpstr>Immunization Requirements </vt:lpstr>
      <vt:lpstr>International Check-In </vt:lpstr>
      <vt:lpstr>International Orientation Dates </vt:lpstr>
      <vt:lpstr>International Orientation </vt:lpstr>
      <vt:lpstr>Deferrals  </vt:lpstr>
      <vt:lpstr>Next Steps: Undergraduates  </vt:lpstr>
      <vt:lpstr>Placement Tests  </vt:lpstr>
      <vt:lpstr>Placement Tests Process</vt:lpstr>
      <vt:lpstr>New to Blue Orientation </vt:lpstr>
      <vt:lpstr>New to Blue Orientation  </vt:lpstr>
      <vt:lpstr>Next Steps: Graduate Students    </vt:lpstr>
      <vt:lpstr>Next Steps  </vt:lpstr>
      <vt:lpstr>Upcoming Webinars  </vt:lpstr>
      <vt:lpstr>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Microsoft Office User</dc:creator>
  <cp:lastModifiedBy>Jon Swafford</cp:lastModifiedBy>
  <cp:revision>22</cp:revision>
  <dcterms:created xsi:type="dcterms:W3CDTF">2020-09-10T13:30:40Z</dcterms:created>
  <dcterms:modified xsi:type="dcterms:W3CDTF">2026-11-03T13:57:55Z</dcterms:modified>
</cp:coreProperties>
</file>